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40"/>
  </p:notes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4" r:id="rId9"/>
    <p:sldId id="272" r:id="rId10"/>
    <p:sldId id="275" r:id="rId11"/>
    <p:sldId id="269" r:id="rId12"/>
    <p:sldId id="271" r:id="rId13"/>
    <p:sldId id="273" r:id="rId14"/>
    <p:sldId id="274" r:id="rId15"/>
    <p:sldId id="265" r:id="rId16"/>
    <p:sldId id="266" r:id="rId17"/>
    <p:sldId id="267" r:id="rId18"/>
    <p:sldId id="268" r:id="rId19"/>
    <p:sldId id="270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63" r:id="rId39"/>
  </p:sldIdLst>
  <p:sldSz cx="12192000" cy="6858000"/>
  <p:notesSz cx="6858000" cy="9144000"/>
  <p:embeddedFontLst>
    <p:embeddedFont>
      <p:font typeface="Acumin Pro" panose="020B0604020202020204" charset="0"/>
      <p:regular r:id="rId41"/>
      <p:bold r:id="rId42"/>
      <p:italic r:id="rId43"/>
      <p:boldItalic r:id="rId44"/>
    </p:embeddedFont>
    <p:embeddedFont>
      <p:font typeface="Acumin Pro Condensed Ult Black" panose="020B0604020202020204" charset="0"/>
      <p:bold r:id="rId45"/>
      <p:boldItalic r:id="rId4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CCFF"/>
    <a:srgbClr val="267269"/>
    <a:srgbClr val="1AAAFB"/>
    <a:srgbClr val="17174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64" d="100"/>
          <a:sy n="64" d="100"/>
        </p:scale>
        <p:origin x="72" y="10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2.fntdata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3.fntdata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6.fntdata"/><Relationship Id="rId20" Type="http://schemas.openxmlformats.org/officeDocument/2006/relationships/slide" Target="slides/slide19.xml"/><Relationship Id="rId41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cumin Pro" panose="020B0504020202020204" pitchFamily="34" charset="0"/>
              </a:defRPr>
            </a:lvl1pPr>
          </a:lstStyle>
          <a:p>
            <a:endParaRPr lang="en-IE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cumin Pro" panose="020B0504020202020204" pitchFamily="34" charset="0"/>
              </a:defRPr>
            </a:lvl1pPr>
          </a:lstStyle>
          <a:p>
            <a:fld id="{CCC14E95-EC5D-4D37-951A-562558B9B7E3}" type="datetimeFigureOut">
              <a:rPr lang="en-IE" smtClean="0"/>
              <a:pPr/>
              <a:t>09/09/2026</a:t>
            </a:fld>
            <a:endParaRPr lang="en-IE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cumin Pro" panose="020B0504020202020204" pitchFamily="34" charset="0"/>
              </a:defRPr>
            </a:lvl1pPr>
          </a:lstStyle>
          <a:p>
            <a:endParaRPr lang="en-I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cumin Pro" panose="020B0504020202020204" pitchFamily="34" charset="0"/>
              </a:defRPr>
            </a:lvl1pPr>
          </a:lstStyle>
          <a:p>
            <a:fld id="{E36AF9DB-0789-49EB-95F7-DEA6C86DB347}" type="slidenum">
              <a:rPr lang="en-IE" smtClean="0"/>
              <a:pPr/>
              <a:t>‹#›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4346199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Acumin Pro" panose="020B0504020202020204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Acumin Pro" panose="020B0504020202020204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Acumin Pro" panose="020B0504020202020204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Acumin Pro" panose="020B0504020202020204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Acumin Pro" panose="020B05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863D7C-57F3-0CFD-8A43-9FBA872FD2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828FE16-8DD0-6F22-39FB-A086E285753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BE710AE-8D73-6C54-31FA-51832ECF02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17413E-EC7A-EA87-3301-685A4F2290E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6AF9DB-0789-49EB-95F7-DEA6C86DB347}" type="slidenum">
              <a:rPr lang="en-IE" smtClean="0"/>
              <a:t>2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1160216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6AF9DB-0789-49EB-95F7-DEA6C86DB347}" type="slidenum">
              <a:rPr lang="en-IE" smtClean="0"/>
              <a:t>3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5105562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00AB47-8D21-F7EA-6D71-886422D016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ACF63F1-3F66-5178-6244-85530695FDE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F3B5754-9BE8-8A66-76BA-D1F7CBDC541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53C881-C17D-FD5F-5C78-BEB6357614C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6AF9DB-0789-49EB-95F7-DEA6C86DB347}" type="slidenum">
              <a:rPr lang="en-IE" smtClean="0"/>
              <a:t>4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4007860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B4C013-32C2-5017-D0FC-497CE8C205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CE66B89-AEBD-DCAB-450D-0B962364D37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B9814E2-5B66-D8D1-3C06-708E7D193D5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448E3B-5BE6-FFCD-90E2-200C87FB60C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6AF9DB-0789-49EB-95F7-DEA6C86DB347}" type="slidenum">
              <a:rPr lang="en-IE" smtClean="0"/>
              <a:t>5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1227234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A96180-F48E-3295-CE7D-0B22FF3684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5B4C31C-C071-3F22-621C-D116DCA8E74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8305A57-F5F4-697B-B0B9-C7F050CA2B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CBEC0E-BFD9-A116-D20E-8EF3415B7A7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6AF9DB-0789-49EB-95F7-DEA6C86DB347}" type="slidenum">
              <a:rPr lang="en-IE" smtClean="0"/>
              <a:t>6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8613004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71295E-A707-42A4-AABE-B05BA24058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E7857BB-C834-20A4-9BA1-15BE61EEC20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1D4C5DB-ABAC-D476-B259-AE17FC156D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B15C17-D846-859F-3035-A75FD5870A3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6AF9DB-0789-49EB-95F7-DEA6C86DB347}" type="slidenum">
              <a:rPr lang="en-IE" smtClean="0"/>
              <a:t>7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6741524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7C3837-D40F-B60E-2AB2-999ED8ED7A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BAE4CEA-B1C2-6993-5F0C-2867973B689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FE3D3DC-AB9F-A425-8C52-D079E9B2D7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AF16AB-F321-6063-D678-DC833CF1039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6AF9DB-0789-49EB-95F7-DEA6C86DB347}" type="slidenum">
              <a:rPr lang="en-IE" smtClean="0"/>
              <a:t>8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6646941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D404D1-A1EF-FE4E-74B8-F6019FAF6A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819A53C-8793-EFDB-1942-944BDD099B3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43C3C45-A1F9-BB7A-BE44-563A60D71B2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A239DC-C77A-63EA-3F2A-37CFE8589E0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6AF9DB-0789-49EB-95F7-DEA6C86DB347}" type="slidenum">
              <a:rPr lang="en-IE" smtClean="0"/>
              <a:t>9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70802780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799B15-8787-8B8C-87D1-A2BE072520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89654E7-BD40-7CFC-242C-BC9FC893377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5944497-3499-1C73-8446-F4AA57C4B9A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8FE8BC-301F-81DC-6300-33CC100DA9C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6AF9DB-0789-49EB-95F7-DEA6C86DB347}" type="slidenum">
              <a:rPr lang="en-IE" smtClean="0"/>
              <a:t>10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2571936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FE426D-D261-B0DE-8670-C5365F614C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8B873D7-6528-FC36-2754-E22EBCED01B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2B96C76-4677-D0FE-7BAC-5AD412251A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662C56-61F7-1F2D-BE81-C47EF5ECB1A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6AF9DB-0789-49EB-95F7-DEA6C86DB347}" type="slidenum">
              <a:rPr lang="en-IE" smtClean="0"/>
              <a:t>11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74938703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C86A34-E37C-47FC-F01A-1C74886635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D50A84C-0AE6-2183-6890-0BC5BFE666D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9D1E156-CC07-AFC2-53B4-12EF1B37145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52D1D8-E666-4E0A-E2CD-3B69A62BA71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6AF9DB-0789-49EB-95F7-DEA6C86DB347}" type="slidenum">
              <a:rPr lang="en-IE" smtClean="0"/>
              <a:t>12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63368928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18B064-A09C-B1D0-D328-2E9202C5F4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F420652-CD91-BAAE-7FC3-8F99434ACD8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C012DB3-A7B4-26E1-DC78-83B6542CB5D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8A4512-374C-CE75-A1CE-1DAA525CFE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6AF9DB-0789-49EB-95F7-DEA6C86DB347}" type="slidenum">
              <a:rPr lang="en-IE" smtClean="0"/>
              <a:t>13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27526440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5B07F1-B705-D027-33FC-FC42C08017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B50CA2F-BBA9-38A7-D5AA-6703A0C63E6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8077DA1-6CE6-3782-3546-F088F974C93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08FDF3-A129-D220-AEB9-CD4498548B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6AF9DB-0789-49EB-95F7-DEA6C86DB347}" type="slidenum">
              <a:rPr lang="en-IE" smtClean="0"/>
              <a:t>14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04268073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2EDBCB-7D58-1034-4063-524732264D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A13DC53-7BB1-56DA-F85D-8C90FCE71F1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D023692-CE52-D8CA-B367-D1ECE8CC52A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7969FE-5600-5411-69FC-53623D2EB1E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6AF9DB-0789-49EB-95F7-DEA6C86DB347}" type="slidenum">
              <a:rPr lang="en-IE" smtClean="0"/>
              <a:t>15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01543230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2E79A0-8914-03DB-C5FD-B668B89165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FDC46E4-A72A-109E-D148-418DB56B362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6DE290A-65BC-493B-EB92-F8E9050466F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EEC2BD-5130-4092-092A-F1FB3182BC4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6AF9DB-0789-49EB-95F7-DEA6C86DB347}" type="slidenum">
              <a:rPr lang="en-IE" smtClean="0"/>
              <a:t>16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58003191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BB80CA-42F1-CBD8-6AFA-0BBD472B26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AB5E18D-8B13-D5B8-8DE5-30E23328BCB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5DE4ED9-EC50-442F-026C-1218F6039F0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87C3BF-6D9E-4546-4FA3-617BD1E0FA1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6AF9DB-0789-49EB-95F7-DEA6C86DB347}" type="slidenum">
              <a:rPr lang="en-IE" smtClean="0"/>
              <a:t>17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70985780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ECE776-F387-AF97-DAC8-066381D4C1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0518338-8A00-F14B-FB5E-F6F662A0651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08ADD1B-B4A0-82AF-68ED-A833515BED5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4A6565-A492-753F-A005-DC6A6FA833E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6AF9DB-0789-49EB-95F7-DEA6C86DB347}" type="slidenum">
              <a:rPr lang="en-IE" smtClean="0"/>
              <a:t>18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79832028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EF5A0B-A377-E320-F0AC-6FC2152B43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692E02A-2AD0-AC6F-5F9E-9C8A8AD492C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D4F4B3F-0D0C-7847-936C-B6DFF5ADB06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2DCC80B-E775-D1C5-FE4E-1307C030946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6AF9DB-0789-49EB-95F7-DEA6C86DB347}" type="slidenum">
              <a:rPr lang="en-IE" smtClean="0"/>
              <a:t>19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77642122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EDEF5D-30B3-08BE-3B26-DA1832D9B7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17B8C96-E923-C3F7-ABE6-AE56C981E4E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B992D1B-1197-1456-2021-1FECCBC0AA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67A331-7D2E-2E3C-9C03-16FEBAADB37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6AF9DB-0789-49EB-95F7-DEA6C86DB347}" type="slidenum">
              <a:rPr lang="en-IE" smtClean="0"/>
              <a:t>20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63536073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65D43D-C031-738B-509F-7AE4E85087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86E901F-D163-E439-5862-B7A03F6E7E1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1B89602-037F-F7A1-837D-225CA8E6A65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FF0C8D-A5A0-9CC3-9C78-3E0024CE153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6AF9DB-0789-49EB-95F7-DEA6C86DB347}" type="slidenum">
              <a:rPr lang="en-IE" smtClean="0"/>
              <a:t>21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03213437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2F5D7E-82AD-1D0E-32C8-6279375161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BF8D009-942D-9B06-C4EC-83BE42D99E1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3151CF9-B0E9-2803-A0C2-46CE3385BE6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699A8E-3248-A942-4D2E-AD0C7127DE7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6AF9DB-0789-49EB-95F7-DEA6C86DB347}" type="slidenum">
              <a:rPr lang="en-IE" smtClean="0"/>
              <a:t>22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36013038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A282F1-A305-2365-97FF-8A52763250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44FE4D3-D53E-ED90-6C4D-6ACDA176516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3A53EA3-7271-FA2A-60F2-C9BAE30709B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FE82F7-AEB0-BE8E-7781-A1B8D379A94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6AF9DB-0789-49EB-95F7-DEA6C86DB347}" type="slidenum">
              <a:rPr lang="en-IE" smtClean="0"/>
              <a:t>23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49367348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A85491-48EC-5BD0-1AD3-68C9A1E7B4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72C1384-BF86-1FE6-A39F-BAC69920147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6D192DC-5BE5-A950-148C-27E647935F4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8E6235-18BD-EF66-97F4-514FDC6D96C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6AF9DB-0789-49EB-95F7-DEA6C86DB347}" type="slidenum">
              <a:rPr lang="en-IE" smtClean="0"/>
              <a:t>24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984258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32BC70-8DB9-EC88-97F0-2655C95F86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AAEAC44-5D30-A649-B305-64C98B59B54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35ADF22-4733-5EE6-B0F2-02C95D85FF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E996C1-BA59-AF9E-DF2F-BAFC0F0D0AE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6AF9DB-0789-49EB-95F7-DEA6C86DB347}" type="slidenum">
              <a:rPr lang="en-IE" smtClean="0"/>
              <a:t>25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122117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D8D741-F1AE-AA0C-F6F0-BA5B83913D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54CF89B-C2C6-A516-0D49-4C355402FEF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53C9092-9888-D5CC-7A8D-AEFC92F364A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1BD5A4-5560-D1C2-C1FA-581934318DB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6AF9DB-0789-49EB-95F7-DEA6C86DB347}" type="slidenum">
              <a:rPr lang="en-IE" smtClean="0"/>
              <a:t>26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54515111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560F9D-6145-A450-3FFD-19B18B8B10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B692886-4E00-1E66-C872-5A909C81DDD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C3C30E9-BD4B-9E81-21E6-E0486572320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B15205-7527-7B0B-C0FB-4E35A9DFC69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6AF9DB-0789-49EB-95F7-DEA6C86DB347}" type="slidenum">
              <a:rPr lang="en-IE" smtClean="0"/>
              <a:t>27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41492891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2DC81E-5989-789D-D522-CA9CC6953E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D39C0D8-8ACF-5D22-60A1-C0CB0348DB7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FCDAB27-E0A0-521C-47DF-1FF70CC6EA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C19AEE-70C1-262B-B4D3-5FD48411903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6AF9DB-0789-49EB-95F7-DEA6C86DB347}" type="slidenum">
              <a:rPr lang="en-IE" smtClean="0"/>
              <a:t>28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92404686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09C0FC-9B2C-46F8-6093-F3A7871DEC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811D927-AD37-0A59-1260-325AF27A705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F63BF77-3333-C1B7-A0DA-993AA3173E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5855B4-3624-EF60-E723-02A72D6E389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6AF9DB-0789-49EB-95F7-DEA6C86DB347}" type="slidenum">
              <a:rPr lang="en-IE" smtClean="0"/>
              <a:t>29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27088934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BA2E3F-4339-DBEC-A3E0-6E27A6E4F8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2A11938-8F88-ED8B-3B2A-51D3B6209F6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8E36B10-0BB8-A9D0-D97A-801F88D0162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F46DC7-3E8F-D5B1-834F-A9844CD30B2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6AF9DB-0789-49EB-95F7-DEA6C86DB347}" type="slidenum">
              <a:rPr lang="en-IE" smtClean="0"/>
              <a:t>30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86813501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0A0AA2-13C3-AAC4-D152-A3F524E4A1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3F2D2C0-30F4-C18D-44F3-BA8D632DF32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BB3692F-2C72-D280-74ED-C9B7B25919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C030FE-3447-1070-FA9E-F34E2879BC4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6AF9DB-0789-49EB-95F7-DEA6C86DB347}" type="slidenum">
              <a:rPr lang="en-IE" smtClean="0"/>
              <a:t>31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66208840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8A398B-100C-9CC9-61A0-45E607FFD5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DC11FC9-116F-0C00-65E6-B36316DE1AE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8DDEC69-A14A-E19E-2698-A2B8E2F28CF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9BA445-0644-F3D1-430D-E6AF1659866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6AF9DB-0789-49EB-95F7-DEA6C86DB347}" type="slidenum">
              <a:rPr lang="en-IE" smtClean="0"/>
              <a:t>32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25986120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63D421-6A3D-521F-1AD7-D0762F4846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85A2BDA-92F3-B4CE-6921-2BB296A8148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862EAE6-6CA6-FF8B-C4EA-32250BADB4A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DE9E33-64EC-FA96-5CDB-3AA88C52368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6AF9DB-0789-49EB-95F7-DEA6C86DB347}" type="slidenum">
              <a:rPr lang="en-IE" smtClean="0"/>
              <a:t>33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31341785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027E5B-1637-B150-868D-F80BDC014B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3A93C1B-770D-FEBA-B6D8-8D83E893EF2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9237C7D-0CB0-BE1B-55C1-9927E9F773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7D75713-5506-6C22-0FC0-838394383F7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6AF9DB-0789-49EB-95F7-DEA6C86DB347}" type="slidenum">
              <a:rPr lang="en-IE" smtClean="0"/>
              <a:t>34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55430376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21142C-A1C3-E979-D592-DD8621D6FB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B1976CF-7A82-E789-58F2-F3061901407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107F36D-095E-9A4D-3A4F-6FAB108C09A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CFFC05-A2E1-115D-BAD2-53C6BFBEC2B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6AF9DB-0789-49EB-95F7-DEA6C86DB347}" type="slidenum">
              <a:rPr lang="en-IE" smtClean="0"/>
              <a:t>35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45536302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998F89-2DE8-592E-48BB-3DF70EF2E5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3E8EABB-BB26-CA3E-1B70-2AB7B0A086D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51BC587-C51B-1937-55BD-EA0D53A2BA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523DA5-44E4-3E40-1853-22FD8B88D3E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6AF9DB-0789-49EB-95F7-DEA6C86DB347}" type="slidenum">
              <a:rPr lang="en-IE" smtClean="0"/>
              <a:t>36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8440513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199BCF-0B6A-DD80-D3DB-7ACC4974D8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4851C38-1B7E-0A00-E2D3-4F27A367A1C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AC92AE5-C095-6762-2196-2EECB6E5AF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563F13-344C-B7DB-1C91-E22DFAC2A87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6AF9DB-0789-49EB-95F7-DEA6C86DB347}" type="slidenum">
              <a:rPr lang="en-IE" smtClean="0"/>
              <a:t>37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28120631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8303AF-AD11-920D-0C69-C749AACAC0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BBF8F31-50C5-FA93-22FA-F0D46D55871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B05BC20-0A76-AF60-64B7-9A8D6905A1C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8CC149-C0B4-3847-6F95-E750D491281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6AF9DB-0789-49EB-95F7-DEA6C86DB347}" type="slidenum">
              <a:rPr lang="en-IE" smtClean="0"/>
              <a:t>38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7260210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E2C379-6E6C-75A8-B786-E97330FFB7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DC8AD11-AE01-1F96-8A83-AB50794F2F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DF922D-8299-E70D-4518-15153C7059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0E1CB-8EA2-4B18-B918-38DD1C7C431D}" type="datetimeFigureOut">
              <a:rPr lang="en-IE" smtClean="0"/>
              <a:t>09/09/2026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E23585-5C46-184C-98D5-3024A67092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8B0B7E-AB67-86EA-7EEF-29F34DFBDE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14594-79AA-4945-BD15-71C0657D0B33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7984383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B8F281-BB07-1ECE-B61D-CAFF2A3128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0D4D31-CC3E-B9E7-F5F0-E21F4365FA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93634C-CC40-EC1D-BB62-A6C7E02EE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0E1CB-8EA2-4B18-B918-38DD1C7C431D}" type="datetimeFigureOut">
              <a:rPr lang="en-IE" smtClean="0"/>
              <a:t>09/09/2026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639487-4C7E-ECB0-CE77-4D445D8360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0AB9BA-D302-393C-794A-266E56A65A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14594-79AA-4945-BD15-71C0657D0B33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3357700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771A70-90A6-E8EA-B7D5-CD37607B6C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7037C2-2BF2-D817-F6DA-465BAD788B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7F4A99-6B3E-687F-52BB-8DB371E371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0E1CB-8EA2-4B18-B918-38DD1C7C431D}" type="datetimeFigureOut">
              <a:rPr lang="en-IE" smtClean="0"/>
              <a:t>09/09/2026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A477AD-3356-A6EF-FA5A-775492C2A3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FA14F5-BDC8-6CED-F2BF-958085BB16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14594-79AA-4945-BD15-71C0657D0B33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8319733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A1F7A9-6918-FD69-3B4F-424F8C1E21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09C40E-F2E8-DBB9-DFE1-6CEDA942D35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DF1CFF1-8BD9-B436-0707-190329210F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913395D-E773-819E-0338-24ECAE57AE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0E1CB-8EA2-4B18-B918-38DD1C7C431D}" type="datetimeFigureOut">
              <a:rPr lang="en-IE" smtClean="0"/>
              <a:t>09/09/2026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9A5C560-70FB-BB7D-0ACA-B4BF3D5466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7E01FC-731F-9357-9E73-113B9F7071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14594-79AA-4945-BD15-71C0657D0B33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9748549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B1D46F-AED2-E0A3-0EB6-80117FFCCB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98B01A-9B72-F2C3-988E-BC3B347365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947DD96-B7A1-9AF5-CDD8-7335F91B7B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7569470-1C34-4D32-D994-58EEF1A5E67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891A7A1-6522-D449-A15A-5CAABD9FD58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450E48F-579D-C04F-6213-2B1DE89DC7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0E1CB-8EA2-4B18-B918-38DD1C7C431D}" type="datetimeFigureOut">
              <a:rPr lang="en-IE" smtClean="0"/>
              <a:t>09/09/2026</a:t>
            </a:fld>
            <a:endParaRPr lang="en-I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75F4EA0-0973-21F0-A47E-5ECC80912D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B0D967D-F326-2CF8-4B4E-3DA028B17D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14594-79AA-4945-BD15-71C0657D0B33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6976460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FC3893-C79B-D6A2-00F2-09C3854740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7FF2EB7-FFCF-D0D0-DE28-4F6B4F6248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0E1CB-8EA2-4B18-B918-38DD1C7C431D}" type="datetimeFigureOut">
              <a:rPr lang="en-IE" smtClean="0"/>
              <a:t>09/09/2026</a:t>
            </a:fld>
            <a:endParaRPr lang="en-I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7E25A74-A06D-A759-BA70-9A271FE69D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6ADB799-B8FB-2043-04A0-BA8BDCA457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14594-79AA-4945-BD15-71C0657D0B33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1636432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CED2A6B-8D70-37E6-7DC3-3AA2DB6774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0E1CB-8EA2-4B18-B918-38DD1C7C431D}" type="datetimeFigureOut">
              <a:rPr lang="en-IE" smtClean="0"/>
              <a:t>09/09/2026</a:t>
            </a:fld>
            <a:endParaRPr lang="en-I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FB2349C-189E-99A5-E10C-746B4D4FD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B7AB3D-67E3-AD57-5E9E-AF3E05AC1C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14594-79AA-4945-BD15-71C0657D0B33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1179902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FE89E2-42F8-8E8B-D0E1-969606F4D8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5ED49B-E2A1-6B45-C781-61B5446708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A45935-D9E3-C25C-6349-4D21C84617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18A5150-0202-AA52-D087-097AA33A7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0E1CB-8EA2-4B18-B918-38DD1C7C431D}" type="datetimeFigureOut">
              <a:rPr lang="en-IE" smtClean="0"/>
              <a:t>09/09/2026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DCF02A5-B531-DD46-1F6B-BAD8434E98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5656B6-6CB3-D271-D5E7-E985FAD5C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14594-79AA-4945-BD15-71C0657D0B33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4782522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5ED6C9-7343-2281-1E38-E6283E8D4F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85040AF-B891-39E2-C8C9-0809122F317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A30B18-D678-5C3B-494D-EF30807D24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F14D76-2534-D30F-B6C9-F3F235D7B4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0E1CB-8EA2-4B18-B918-38DD1C7C431D}" type="datetimeFigureOut">
              <a:rPr lang="en-IE" smtClean="0"/>
              <a:t>09/09/2026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6AE28E2-C087-ED45-51E2-142F74D0DC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F60692-3593-5F36-EC4A-B22190AA52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14594-79AA-4945-BD15-71C0657D0B33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4778187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2ED1D5-8315-73F1-0D2F-F72ED575BB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5955CB9-BBB1-D096-6A77-03C01B4DEAE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FB8E80-F6FF-E7ED-1935-E3AE21020C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0E1CB-8EA2-4B18-B918-38DD1C7C431D}" type="datetimeFigureOut">
              <a:rPr lang="en-IE" smtClean="0"/>
              <a:t>09/09/2026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34A534-4D44-0BAA-5D31-EF86B53330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E5C9A4-2FD3-33FC-46F6-58A7AD9A0B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14594-79AA-4945-BD15-71C0657D0B33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5434059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D7C6500-5317-37CF-1831-7F1C2633A71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F67D19D-E5CB-3D10-97C5-702A06D7F3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320EFA-701C-CB13-1D61-12EB09C20F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0E1CB-8EA2-4B18-B918-38DD1C7C431D}" type="datetimeFigureOut">
              <a:rPr lang="en-IE" smtClean="0"/>
              <a:t>09/09/2026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D09462-D7A7-D582-4B70-C227A456B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E3D154-B40F-CA20-4C94-441E3AB2C1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14594-79AA-4945-BD15-71C0657D0B33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4213105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CBF7702-E711-4A15-39CB-C7506FB627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I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224C38-7E46-16FE-30AE-19E579A060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E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3FE59F-1D35-7772-94AC-98A60695921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  <a:latin typeface="Acumin Pro" panose="020B0504020202020204" pitchFamily="34" charset="0"/>
              </a:defRPr>
            </a:lvl1pPr>
          </a:lstStyle>
          <a:p>
            <a:fld id="{6500E1CB-8EA2-4B18-B918-38DD1C7C431D}" type="datetimeFigureOut">
              <a:rPr lang="en-IE" smtClean="0"/>
              <a:pPr/>
              <a:t>09/09/2026</a:t>
            </a:fld>
            <a:endParaRPr lang="en-IE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F16A7C-11DA-38F5-74DE-1DF104A6D2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  <a:latin typeface="Acumin Pro" panose="020B0504020202020204" pitchFamily="34" charset="0"/>
              </a:defRPr>
            </a:lvl1pPr>
          </a:lstStyle>
          <a:p>
            <a:endParaRPr lang="en-IE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460415-CE1F-4149-5F6D-2E10397A46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  <a:latin typeface="Acumin Pro" panose="020B0504020202020204" pitchFamily="34" charset="0"/>
              </a:defRPr>
            </a:lvl1pPr>
          </a:lstStyle>
          <a:p>
            <a:fld id="{3ED14594-79AA-4945-BD15-71C0657D0B33}" type="slidenum">
              <a:rPr lang="en-IE" smtClean="0"/>
              <a:pPr/>
              <a:t>‹#›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5640661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cumin Pro" panose="020B0504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cumin Pro" panose="020B05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cumin Pro" panose="020B05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cumin Pro" panose="020B05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cumin Pro" panose="020B05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cumin Pro" panose="020B05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28.xml"/><Relationship Id="rId13" Type="http://schemas.openxmlformats.org/officeDocument/2006/relationships/image" Target="../media/image8.png"/><Relationship Id="rId3" Type="http://schemas.openxmlformats.org/officeDocument/2006/relationships/slide" Target="slide4.xml"/><Relationship Id="rId7" Type="http://schemas.openxmlformats.org/officeDocument/2006/relationships/slide" Target="slide38.xml"/><Relationship Id="rId12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20.xml"/><Relationship Id="rId11" Type="http://schemas.openxmlformats.org/officeDocument/2006/relationships/image" Target="../media/image6.png"/><Relationship Id="rId5" Type="http://schemas.openxmlformats.org/officeDocument/2006/relationships/slide" Target="slide15.xml"/><Relationship Id="rId10" Type="http://schemas.openxmlformats.org/officeDocument/2006/relationships/image" Target="../media/image5.png"/><Relationship Id="rId4" Type="http://schemas.openxmlformats.org/officeDocument/2006/relationships/slide" Target="slide9.xml"/><Relationship Id="rId9" Type="http://schemas.openxmlformats.org/officeDocument/2006/relationships/image" Target="../media/image4.jpeg"/><Relationship Id="rId1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slide" Target="slide3.xml"/><Relationship Id="rId5" Type="http://schemas.openxmlformats.org/officeDocument/2006/relationships/image" Target="../media/image10.png"/><Relationship Id="rId4" Type="http://schemas.openxmlformats.org/officeDocument/2006/relationships/slide" Target="slide5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" Target="slide3.xml"/><Relationship Id="rId3" Type="http://schemas.openxmlformats.org/officeDocument/2006/relationships/image" Target="../media/image11.png"/><Relationship Id="rId7" Type="http://schemas.openxmlformats.org/officeDocument/2006/relationships/image" Target="../media/image15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3.svg"/><Relationship Id="rId10" Type="http://schemas.openxmlformats.org/officeDocument/2006/relationships/slide" Target="slide5.xml"/><Relationship Id="rId4" Type="http://schemas.openxmlformats.org/officeDocument/2006/relationships/image" Target="../media/image12.png"/><Relationship Id="rId9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slide" Target="slide3.xml"/><Relationship Id="rId3" Type="http://schemas.openxmlformats.org/officeDocument/2006/relationships/image" Target="../media/image14.png"/><Relationship Id="rId7" Type="http://schemas.openxmlformats.org/officeDocument/2006/relationships/image" Target="../media/image13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8.svg"/><Relationship Id="rId10" Type="http://schemas.openxmlformats.org/officeDocument/2006/relationships/slide" Target="slide5.xml"/><Relationship Id="rId4" Type="http://schemas.openxmlformats.org/officeDocument/2006/relationships/image" Target="../media/image15.png"/><Relationship Id="rId9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" Target="slide5.xml"/><Relationship Id="rId3" Type="http://schemas.openxmlformats.org/officeDocument/2006/relationships/image" Target="../media/image1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slide" Target="slide3.xml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5" Type="http://schemas.openxmlformats.org/officeDocument/2006/relationships/image" Target="../media/image10.png"/><Relationship Id="rId4" Type="http://schemas.openxmlformats.org/officeDocument/2006/relationships/slide" Target="slide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5" Type="http://schemas.openxmlformats.org/officeDocument/2006/relationships/image" Target="../media/image10.png"/><Relationship Id="rId4" Type="http://schemas.openxmlformats.org/officeDocument/2006/relationships/slide" Target="slide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notesSlide" Target="../notesSlides/notesSlide9.xml"/><Relationship Id="rId7" Type="http://schemas.openxmlformats.org/officeDocument/2006/relationships/slide" Target="slide3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m6Q_eGfD9Bk?feature=oembed" TargetMode="External"/><Relationship Id="rId6" Type="http://schemas.openxmlformats.org/officeDocument/2006/relationships/image" Target="../media/image17.png"/><Relationship Id="rId5" Type="http://schemas.openxmlformats.org/officeDocument/2006/relationships/image" Target="../media/image20.jpeg"/><Relationship Id="rId4" Type="http://schemas.openxmlformats.org/officeDocument/2006/relationships/image" Target="../media/image19.png"/><Relationship Id="rId9" Type="http://schemas.openxmlformats.org/officeDocument/2006/relationships/slide" Target="slide5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slide" Target="slide5.xml"/><Relationship Id="rId3" Type="http://schemas.openxmlformats.org/officeDocument/2006/relationships/image" Target="../media/image21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slide" Target="slide3.xml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slide" Target="slide5.xml"/><Relationship Id="rId3" Type="http://schemas.openxmlformats.org/officeDocument/2006/relationships/image" Target="../media/image22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slide" Target="slide3.xml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slide" Target="slide3.xml"/><Relationship Id="rId3" Type="http://schemas.openxmlformats.org/officeDocument/2006/relationships/image" Target="../media/image23.png"/><Relationship Id="rId7" Type="http://schemas.openxmlformats.org/officeDocument/2006/relationships/image" Target="../media/image18.sv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3.svg"/><Relationship Id="rId10" Type="http://schemas.openxmlformats.org/officeDocument/2006/relationships/slide" Target="slide5.xml"/><Relationship Id="rId4" Type="http://schemas.openxmlformats.org/officeDocument/2006/relationships/image" Target="../media/image12.png"/><Relationship Id="rId9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slide" Target="slide5.xml"/><Relationship Id="rId3" Type="http://schemas.openxmlformats.org/officeDocument/2006/relationships/image" Target="../media/image12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slide" Target="slide3.xml"/><Relationship Id="rId5" Type="http://schemas.openxmlformats.org/officeDocument/2006/relationships/image" Target="../media/image24.png"/><Relationship Id="rId4" Type="http://schemas.openxmlformats.org/officeDocument/2006/relationships/image" Target="../media/image13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5" Type="http://schemas.openxmlformats.org/officeDocument/2006/relationships/image" Target="../media/image10.png"/><Relationship Id="rId4" Type="http://schemas.openxmlformats.org/officeDocument/2006/relationships/slide" Target="slide3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slide" Target="slide5.xml"/><Relationship Id="rId3" Type="http://schemas.openxmlformats.org/officeDocument/2006/relationships/image" Target="../media/image25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slide" Target="slide3.xml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slide" Target="slide5.xml"/><Relationship Id="rId3" Type="http://schemas.openxmlformats.org/officeDocument/2006/relationships/image" Target="../media/image2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slide" Target="slide3.xml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slide" Target="slide3.xml"/><Relationship Id="rId3" Type="http://schemas.openxmlformats.org/officeDocument/2006/relationships/image" Target="../media/image27.png"/><Relationship Id="rId7" Type="http://schemas.openxmlformats.org/officeDocument/2006/relationships/image" Target="../media/image15.sv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3.svg"/><Relationship Id="rId10" Type="http://schemas.openxmlformats.org/officeDocument/2006/relationships/slide" Target="slide5.xml"/><Relationship Id="rId4" Type="http://schemas.openxmlformats.org/officeDocument/2006/relationships/image" Target="../media/image12.png"/><Relationship Id="rId9" Type="http://schemas.openxmlformats.org/officeDocument/2006/relationships/image" Target="../media/image1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slide" Target="slide5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slide" Target="slide3.xml"/><Relationship Id="rId4" Type="http://schemas.openxmlformats.org/officeDocument/2006/relationships/image" Target="../media/image1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5" Type="http://schemas.openxmlformats.org/officeDocument/2006/relationships/image" Target="../media/image10.png"/><Relationship Id="rId4" Type="http://schemas.openxmlformats.org/officeDocument/2006/relationships/slide" Target="slide3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slide" Target="slide5.xml"/><Relationship Id="rId3" Type="http://schemas.openxmlformats.org/officeDocument/2006/relationships/image" Target="../media/image25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slide" Target="slide3.xml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slide" Target="slide5.xml"/><Relationship Id="rId3" Type="http://schemas.openxmlformats.org/officeDocument/2006/relationships/image" Target="../media/image28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slide" Target="slide3.xml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slide" Target="slide5.xml"/><Relationship Id="rId3" Type="http://schemas.openxmlformats.org/officeDocument/2006/relationships/image" Target="../media/image12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3.xml"/><Relationship Id="rId5" Type="http://schemas.openxmlformats.org/officeDocument/2006/relationships/image" Target="../media/image29.png"/><Relationship Id="rId4" Type="http://schemas.openxmlformats.org/officeDocument/2006/relationships/image" Target="../media/image13.sv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slide" Target="slide3.xml"/><Relationship Id="rId3" Type="http://schemas.openxmlformats.org/officeDocument/2006/relationships/image" Target="../media/image30.png"/><Relationship Id="rId7" Type="http://schemas.openxmlformats.org/officeDocument/2006/relationships/image" Target="../media/image15.sv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3.svg"/><Relationship Id="rId10" Type="http://schemas.openxmlformats.org/officeDocument/2006/relationships/slide" Target="slide5.xml"/><Relationship Id="rId4" Type="http://schemas.openxmlformats.org/officeDocument/2006/relationships/image" Target="../media/image12.png"/><Relationship Id="rId9" Type="http://schemas.openxmlformats.org/officeDocument/2006/relationships/image" Target="../media/image10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slide" Target="slide5.xml"/><Relationship Id="rId3" Type="http://schemas.openxmlformats.org/officeDocument/2006/relationships/image" Target="../media/image31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slide" Target="slide3.xml"/><Relationship Id="rId5" Type="http://schemas.openxmlformats.org/officeDocument/2006/relationships/image" Target="../media/image15.svg"/><Relationship Id="rId4" Type="http://schemas.openxmlformats.org/officeDocument/2006/relationships/image" Target="../media/image13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slide" Target="slide5.xml"/><Relationship Id="rId3" Type="http://schemas.openxmlformats.org/officeDocument/2006/relationships/image" Target="../media/image31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slide" Target="slide3.xml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slide" Target="slide5.xml"/><Relationship Id="rId3" Type="http://schemas.openxmlformats.org/officeDocument/2006/relationships/notesSlide" Target="../notesSlides/notesSlide26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SRkUUhQ9bS8?feature=oembed" TargetMode="External"/><Relationship Id="rId6" Type="http://schemas.openxmlformats.org/officeDocument/2006/relationships/slide" Target="slide3.xml"/><Relationship Id="rId5" Type="http://schemas.openxmlformats.org/officeDocument/2006/relationships/image" Target="../media/image17.png"/><Relationship Id="rId4" Type="http://schemas.openxmlformats.org/officeDocument/2006/relationships/image" Target="../media/image32.jpe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slide" Target="slide3.xml"/><Relationship Id="rId3" Type="http://schemas.openxmlformats.org/officeDocument/2006/relationships/image" Target="../media/image33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5" Type="http://schemas.openxmlformats.org/officeDocument/2006/relationships/image" Target="../media/image9.png"/><Relationship Id="rId4" Type="http://schemas.openxmlformats.org/officeDocument/2006/relationships/slide" Target="slide3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5" Type="http://schemas.openxmlformats.org/officeDocument/2006/relationships/image" Target="../media/image10.png"/><Relationship Id="rId4" Type="http://schemas.openxmlformats.org/officeDocument/2006/relationships/slide" Target="slide3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slide" Target="slide3.xml"/><Relationship Id="rId3" Type="http://schemas.openxmlformats.org/officeDocument/2006/relationships/image" Target="../media/image34.png"/><Relationship Id="rId7" Type="http://schemas.openxmlformats.org/officeDocument/2006/relationships/image" Target="../media/image18.sv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3.svg"/><Relationship Id="rId10" Type="http://schemas.openxmlformats.org/officeDocument/2006/relationships/slide" Target="slide5.xml"/><Relationship Id="rId4" Type="http://schemas.openxmlformats.org/officeDocument/2006/relationships/image" Target="../media/image12.png"/><Relationship Id="rId9" Type="http://schemas.openxmlformats.org/officeDocument/2006/relationships/image" Target="../media/image10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slide" Target="slide5.xml"/><Relationship Id="rId3" Type="http://schemas.openxmlformats.org/officeDocument/2006/relationships/image" Target="../media/image35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6" Type="http://schemas.openxmlformats.org/officeDocument/2006/relationships/slide" Target="slide3.xml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slide" Target="slide3.xml"/><Relationship Id="rId3" Type="http://schemas.openxmlformats.org/officeDocument/2006/relationships/image" Target="../media/image36.png"/><Relationship Id="rId7" Type="http://schemas.openxmlformats.org/officeDocument/2006/relationships/image" Target="../media/image18.sv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3.svg"/><Relationship Id="rId10" Type="http://schemas.openxmlformats.org/officeDocument/2006/relationships/slide" Target="slide5.xml"/><Relationship Id="rId4" Type="http://schemas.openxmlformats.org/officeDocument/2006/relationships/image" Target="../media/image12.png"/><Relationship Id="rId9" Type="http://schemas.openxmlformats.org/officeDocument/2006/relationships/image" Target="../media/image10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slide" Target="slide5.xml"/><Relationship Id="rId3" Type="http://schemas.openxmlformats.org/officeDocument/2006/relationships/image" Target="../media/image37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3.xml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5" Type="http://schemas.openxmlformats.org/officeDocument/2006/relationships/image" Target="../media/image10.png"/><Relationship Id="rId4" Type="http://schemas.openxmlformats.org/officeDocument/2006/relationships/slide" Target="slide3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38.png"/><Relationship Id="rId7" Type="http://schemas.openxmlformats.org/officeDocument/2006/relationships/slide" Target="slide3.xml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Relationship Id="rId9" Type="http://schemas.openxmlformats.org/officeDocument/2006/relationships/slide" Target="slide5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slide" Target="slide5.xml"/><Relationship Id="rId3" Type="http://schemas.openxmlformats.org/officeDocument/2006/relationships/image" Target="../media/image12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6" Type="http://schemas.openxmlformats.org/officeDocument/2006/relationships/slide" Target="slide3.xml"/><Relationship Id="rId5" Type="http://schemas.openxmlformats.org/officeDocument/2006/relationships/image" Target="../media/image40.png"/><Relationship Id="rId4" Type="http://schemas.openxmlformats.org/officeDocument/2006/relationships/image" Target="../media/image13.sv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slide" Target="slide5.xml"/><Relationship Id="rId3" Type="http://schemas.openxmlformats.org/officeDocument/2006/relationships/image" Target="../media/image41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6" Type="http://schemas.openxmlformats.org/officeDocument/2006/relationships/slide" Target="slide3.xml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12.png"/><Relationship Id="rId7" Type="http://schemas.openxmlformats.org/officeDocument/2006/relationships/slide" Target="slide3.xml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colaisteide.ie/student-hub" TargetMode="External"/><Relationship Id="rId5" Type="http://schemas.openxmlformats.org/officeDocument/2006/relationships/image" Target="../media/image42.png"/><Relationship Id="rId4" Type="http://schemas.openxmlformats.org/officeDocument/2006/relationships/image" Target="../media/image13.svg"/><Relationship Id="rId9" Type="http://schemas.openxmlformats.org/officeDocument/2006/relationships/slide" Target="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C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9AD2DB-4D9C-6D33-0E6D-8DB4A0B2161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476250"/>
            <a:ext cx="9144000" cy="1535509"/>
          </a:xfrm>
        </p:spPr>
        <p:txBody>
          <a:bodyPr>
            <a:normAutofit/>
          </a:bodyPr>
          <a:lstStyle/>
          <a:p>
            <a:r>
              <a:rPr lang="en-GB" dirty="0">
                <a:latin typeface="Acumin Pro Condensed Ult Black" panose="020B0A06020202020204" pitchFamily="34" charset="0"/>
              </a:rPr>
              <a:t>IT Induction</a:t>
            </a:r>
            <a:endParaRPr lang="en-IE" dirty="0">
              <a:latin typeface="Acumin Pro Condensed Ult Black" panose="020B0A06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F8BE711-46AB-1583-8574-C0896B7869F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5836191"/>
            <a:ext cx="881575" cy="451488"/>
          </a:xfrm>
        </p:spPr>
        <p:txBody>
          <a:bodyPr/>
          <a:lstStyle/>
          <a:p>
            <a:endParaRPr lang="en-IE" dirty="0">
              <a:latin typeface="Acumin Pro" panose="020B0504020202020204" pitchFamily="34" charset="0"/>
            </a:endParaRP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8F0C5079-7342-B899-95DC-E483D5FDB6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309130" y="371764"/>
            <a:ext cx="2683452" cy="114590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33B9389-00F2-DB1D-74DF-CD2EFE7A2E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5575" y="2286000"/>
            <a:ext cx="8193152" cy="3415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0651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4E1266-1EB3-B86E-085F-DDBB14B772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What we will cover today">
            <a:extLst>
              <a:ext uri="{FF2B5EF4-FFF2-40B4-BE49-F238E27FC236}">
                <a16:creationId xmlns:a16="http://schemas.microsoft.com/office/drawing/2014/main" id="{3672F72C-F766-22B0-AC82-30CD42B33B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2778" y="365125"/>
            <a:ext cx="9136240" cy="803799"/>
          </a:xfrm>
        </p:spPr>
        <p:txBody>
          <a:bodyPr>
            <a:normAutofit fontScale="90000"/>
          </a:bodyPr>
          <a:lstStyle/>
          <a:p>
            <a:r>
              <a:rPr lang="en-GB" b="1" dirty="0">
                <a:latin typeface="Acumin Pro Condensed Ult Black" panose="020B0A06020202020204" pitchFamily="34" charset="0"/>
              </a:rPr>
              <a:t>Generic Student Login for </a:t>
            </a:r>
            <a:r>
              <a:rPr lang="en-GB" b="1" dirty="0" smtClean="0">
                <a:latin typeface="Acumin Pro Condensed Ult Black" panose="020B0A06020202020204" pitchFamily="34" charset="0"/>
              </a:rPr>
              <a:t>PCs and laptops</a:t>
            </a:r>
            <a:endParaRPr lang="en-IE" dirty="0">
              <a:latin typeface="Acumin Pro Condensed Ult Black" panose="020B0A06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741CF32-15D1-E2E3-A940-68EC41A9F573}"/>
              </a:ext>
            </a:extLst>
          </p:cNvPr>
          <p:cNvSpPr txBox="1"/>
          <p:nvPr/>
        </p:nvSpPr>
        <p:spPr>
          <a:xfrm>
            <a:off x="5681122" y="2626374"/>
            <a:ext cx="6321825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E" sz="3000" dirty="0" smtClean="0">
                <a:latin typeface="Acumin Pro" panose="020B0504020202020204" pitchFamily="34" charset="0"/>
              </a:rPr>
              <a:t>Username:  </a:t>
            </a:r>
            <a:r>
              <a:rPr lang="en-IE" sz="3000" b="1" dirty="0" smtClean="0">
                <a:latin typeface="Acumin Pro" panose="020B0504020202020204" pitchFamily="34" charset="0"/>
              </a:rPr>
              <a:t>26.Name.Surname@colaisteide.ie</a:t>
            </a:r>
            <a:endParaRPr lang="en-IE" sz="3000" b="1" dirty="0">
              <a:latin typeface="Acumin Pro" panose="020B0504020202020204" pitchFamily="34" charset="0"/>
            </a:endParaRPr>
          </a:p>
          <a:p>
            <a:endParaRPr lang="en-IE" sz="4000" dirty="0">
              <a:latin typeface="Acumin Pro" panose="020B0504020202020204" pitchFamily="34" charset="0"/>
            </a:endParaRPr>
          </a:p>
          <a:p>
            <a:r>
              <a:rPr lang="en-IE" sz="3000" dirty="0">
                <a:latin typeface="Acumin Pro" panose="020B0504020202020204" pitchFamily="34" charset="0"/>
              </a:rPr>
              <a:t>Password: to be provided by your teacher</a:t>
            </a:r>
          </a:p>
        </p:txBody>
      </p:sp>
      <p:pic>
        <p:nvPicPr>
          <p:cNvPr id="8" name="Picture 7" descr="A person sitting at a desk with a computer&#10;&#10;AI-generated content may be incorrect.">
            <a:extLst>
              <a:ext uri="{FF2B5EF4-FFF2-40B4-BE49-F238E27FC236}">
                <a16:creationId xmlns:a16="http://schemas.microsoft.com/office/drawing/2014/main" id="{FAABDF1A-5D68-FEB3-6C96-E250BF888C41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778" y="1718116"/>
            <a:ext cx="5008344" cy="3755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8067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What we will cover today">
            <a:extLst>
              <a:ext uri="{FF2B5EF4-FFF2-40B4-BE49-F238E27FC236}">
                <a16:creationId xmlns:a16="http://schemas.microsoft.com/office/drawing/2014/main" id="{38C04146-133D-06F5-A59C-F2714E2BFC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60" y="365125"/>
            <a:ext cx="6515346" cy="807316"/>
          </a:xfrm>
        </p:spPr>
        <p:txBody>
          <a:bodyPr/>
          <a:lstStyle/>
          <a:p>
            <a:r>
              <a:rPr lang="en-GB" b="1" dirty="0">
                <a:latin typeface="Acumin Pro Condensed Ult Black" panose="020B0A06020202020204" pitchFamily="34" charset="0"/>
              </a:rPr>
              <a:t>What we will cover today</a:t>
            </a:r>
            <a:endParaRPr lang="en-IE" dirty="0">
              <a:latin typeface="Acumin Pro Condensed Ult Black" panose="020B0A06020202020204" pitchFamily="34" charset="0"/>
            </a:endParaRPr>
          </a:p>
        </p:txBody>
      </p:sp>
      <p:sp>
        <p:nvSpPr>
          <p:cNvPr id="30" name="Click on the each of the boxes">
            <a:extLst>
              <a:ext uri="{FF2B5EF4-FFF2-40B4-BE49-F238E27FC236}">
                <a16:creationId xmlns:a16="http://schemas.microsoft.com/office/drawing/2014/main" id="{5DD13BE8-BBDB-E4B8-1381-EAC88695E5CC}"/>
              </a:ext>
            </a:extLst>
          </p:cNvPr>
          <p:cNvSpPr txBox="1"/>
          <p:nvPr/>
        </p:nvSpPr>
        <p:spPr>
          <a:xfrm>
            <a:off x="8512403" y="543023"/>
            <a:ext cx="300681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IE" dirty="0" smtClean="0">
                <a:latin typeface="Acumin Pro" panose="020B0504020202020204" pitchFamily="34" charset="0"/>
              </a:rPr>
              <a:t>Click on the each of the boxes to go straight there!</a:t>
            </a:r>
            <a:endParaRPr lang="en-IE" dirty="0">
              <a:latin typeface="Acumin Pro" panose="020B0504020202020204" pitchFamily="34" charset="0"/>
            </a:endParaRPr>
          </a:p>
        </p:txBody>
      </p:sp>
      <p:grpSp>
        <p:nvGrpSpPr>
          <p:cNvPr id="60" name="box1">
            <a:extLst>
              <a:ext uri="{FF2B5EF4-FFF2-40B4-BE49-F238E27FC236}">
                <a16:creationId xmlns:a16="http://schemas.microsoft.com/office/drawing/2014/main" id="{C3368523-52C4-5E4B-386A-FC3661A70877}"/>
              </a:ext>
            </a:extLst>
          </p:cNvPr>
          <p:cNvGrpSpPr/>
          <p:nvPr/>
        </p:nvGrpSpPr>
        <p:grpSpPr>
          <a:xfrm>
            <a:off x="660868" y="1475516"/>
            <a:ext cx="2183414" cy="2466533"/>
            <a:chOff x="660868" y="1475516"/>
            <a:chExt cx="2183414" cy="2466533"/>
          </a:xfrm>
        </p:grpSpPr>
        <p:sp>
          <p:nvSpPr>
            <p:cNvPr id="6" name="Rectangle 5">
              <a:hlinkClick r:id="rId3" action="ppaction://hlinksldjump"/>
              <a:extLst>
                <a:ext uri="{FF2B5EF4-FFF2-40B4-BE49-F238E27FC236}">
                  <a16:creationId xmlns:a16="http://schemas.microsoft.com/office/drawing/2014/main" id="{0086FD87-5375-9BE6-F532-7FCF2AC2D280}"/>
                </a:ext>
              </a:extLst>
            </p:cNvPr>
            <p:cNvSpPr/>
            <p:nvPr/>
          </p:nvSpPr>
          <p:spPr>
            <a:xfrm>
              <a:off x="660868" y="1783310"/>
              <a:ext cx="2177459" cy="2158739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1AAAF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 dirty="0">
                <a:latin typeface="Acumin Pro" panose="020B0504020202020204" pitchFamily="34" charset="0"/>
              </a:endParaRPr>
            </a:p>
          </p:txBody>
        </p:sp>
        <p:sp>
          <p:nvSpPr>
            <p:cNvPr id="5" name="Oval 4">
              <a:hlinkClick r:id="rId3" action="ppaction://hlinksldjump"/>
              <a:extLst>
                <a:ext uri="{FF2B5EF4-FFF2-40B4-BE49-F238E27FC236}">
                  <a16:creationId xmlns:a16="http://schemas.microsoft.com/office/drawing/2014/main" id="{813315C4-D97A-7E41-884D-079DE19C7B96}"/>
                </a:ext>
              </a:extLst>
            </p:cNvPr>
            <p:cNvSpPr/>
            <p:nvPr/>
          </p:nvSpPr>
          <p:spPr>
            <a:xfrm>
              <a:off x="1377041" y="1475516"/>
              <a:ext cx="656586" cy="656586"/>
            </a:xfrm>
            <a:prstGeom prst="ellipse">
              <a:avLst/>
            </a:prstGeom>
            <a:solidFill>
              <a:srgbClr val="1AAAF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 dirty="0">
                <a:latin typeface="Acumin Pro" panose="020B0504020202020204" pitchFamily="34" charset="0"/>
              </a:endParaRP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86126CBE-10E7-7AF1-2E78-725539F120EC}"/>
                </a:ext>
              </a:extLst>
            </p:cNvPr>
            <p:cNvSpPr txBox="1"/>
            <p:nvPr/>
          </p:nvSpPr>
          <p:spPr>
            <a:xfrm>
              <a:off x="678732" y="2229452"/>
              <a:ext cx="2165550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IE" dirty="0">
                  <a:latin typeface="Acumin Pro" panose="020B0504020202020204" pitchFamily="34" charset="0"/>
                  <a:hlinkClick r:id="rId3" action="ppaction://hlinksldjump">
                    <a:extLst>
                      <a:ext uri="{A12FA001-AC4F-418D-AE19-62706E023703}">
                        <ahyp:hlinkClr xmlns:ahyp="http://schemas.microsoft.com/office/drawing/2018/hyperlinkcolor" xmlns="" val="tx"/>
                      </a:ext>
                    </a:extLst>
                  </a:hlinkClick>
                </a:rPr>
                <a:t>Setting up your college Microsoft 365 account</a:t>
              </a:r>
              <a:r>
                <a:rPr lang="en-IE" dirty="0">
                  <a:latin typeface="Acumin Pro" panose="020B0504020202020204" pitchFamily="34" charset="0"/>
                </a:rPr>
                <a:t>.</a:t>
              </a:r>
            </a:p>
          </p:txBody>
        </p:sp>
        <p:sp>
          <p:nvSpPr>
            <p:cNvPr id="48" name="1">
              <a:extLst>
                <a:ext uri="{FF2B5EF4-FFF2-40B4-BE49-F238E27FC236}">
                  <a16:creationId xmlns:a16="http://schemas.microsoft.com/office/drawing/2014/main" id="{D79688B3-E819-6715-BF18-9E616EE8D9AF}"/>
                </a:ext>
              </a:extLst>
            </p:cNvPr>
            <p:cNvSpPr txBox="1"/>
            <p:nvPr/>
          </p:nvSpPr>
          <p:spPr>
            <a:xfrm>
              <a:off x="1565110" y="1572976"/>
              <a:ext cx="28044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E" sz="2400" dirty="0">
                  <a:solidFill>
                    <a:schemeClr val="bg1"/>
                  </a:solidFill>
                  <a:latin typeface="Acumin Pro Condensed Ult Black" panose="020B0A06020202020204" pitchFamily="34" charset="0"/>
                  <a:hlinkClick r:id="rId3" action="ppaction://hlinksldjump">
                    <a:extLst>
                      <a:ext uri="{A12FA001-AC4F-418D-AE19-62706E023703}">
                        <ahyp:hlinkClr xmlns:ahyp="http://schemas.microsoft.com/office/drawing/2018/hyperlinkcolor" xmlns="" val="tx"/>
                      </a:ext>
                    </a:extLst>
                  </a:hlinkClick>
                </a:rPr>
                <a:t>1</a:t>
              </a:r>
              <a:endParaRPr lang="en-IE" sz="2400" dirty="0">
                <a:solidFill>
                  <a:schemeClr val="bg1"/>
                </a:solidFill>
                <a:latin typeface="Acumin Pro Condensed Ult Black" panose="020B0A06020202020204" pitchFamily="34" charset="0"/>
              </a:endParaRPr>
            </a:p>
          </p:txBody>
        </p:sp>
      </p:grpSp>
      <p:sp>
        <p:nvSpPr>
          <p:cNvPr id="17" name="Rectangle 16">
            <a:hlinkClick r:id="rId4" action="ppaction://hlinksldjump"/>
            <a:extLst>
              <a:ext uri="{FF2B5EF4-FFF2-40B4-BE49-F238E27FC236}">
                <a16:creationId xmlns:a16="http://schemas.microsoft.com/office/drawing/2014/main" id="{2667CCF5-CBEB-8AE5-2D11-4648157DCE64}"/>
              </a:ext>
            </a:extLst>
          </p:cNvPr>
          <p:cNvSpPr/>
          <p:nvPr/>
        </p:nvSpPr>
        <p:spPr>
          <a:xfrm>
            <a:off x="3554500" y="1783310"/>
            <a:ext cx="2177459" cy="2158739"/>
          </a:xfrm>
          <a:prstGeom prst="rect">
            <a:avLst/>
          </a:prstGeom>
          <a:solidFill>
            <a:schemeClr val="bg1"/>
          </a:solidFill>
          <a:ln>
            <a:solidFill>
              <a:srgbClr val="1AAAF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Acumin Pro" panose="020B0504020202020204" pitchFamily="34" charset="0"/>
              </a:rPr>
              <a:t>How to access our student support site myCampus.ie</a:t>
            </a:r>
            <a:endParaRPr lang="en-IE" dirty="0">
              <a:latin typeface="Acumin Pro" panose="020B0504020202020204" pitchFamily="34" charset="0"/>
            </a:endParaRPr>
          </a:p>
        </p:txBody>
      </p:sp>
      <p:sp>
        <p:nvSpPr>
          <p:cNvPr id="18" name="Oval 17">
            <a:hlinkClick r:id="rId4" action="ppaction://hlinksldjump"/>
            <a:extLst>
              <a:ext uri="{FF2B5EF4-FFF2-40B4-BE49-F238E27FC236}">
                <a16:creationId xmlns:a16="http://schemas.microsoft.com/office/drawing/2014/main" id="{D073DD2B-DA98-958A-66F7-E2EC4CEC1795}"/>
              </a:ext>
            </a:extLst>
          </p:cNvPr>
          <p:cNvSpPr/>
          <p:nvPr/>
        </p:nvSpPr>
        <p:spPr>
          <a:xfrm>
            <a:off x="4270673" y="1475516"/>
            <a:ext cx="656586" cy="656586"/>
          </a:xfrm>
          <a:prstGeom prst="ellipse">
            <a:avLst/>
          </a:prstGeom>
          <a:solidFill>
            <a:srgbClr val="1AAA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>
              <a:latin typeface="Acumin Pro" panose="020B0504020202020204" pitchFamily="34" charset="0"/>
            </a:endParaRPr>
          </a:p>
        </p:txBody>
      </p:sp>
      <p:sp>
        <p:nvSpPr>
          <p:cNvPr id="49" name="2">
            <a:extLst>
              <a:ext uri="{FF2B5EF4-FFF2-40B4-BE49-F238E27FC236}">
                <a16:creationId xmlns:a16="http://schemas.microsoft.com/office/drawing/2014/main" id="{A3DB1B42-7BC4-6B20-979F-B3DD60B44C10}"/>
              </a:ext>
            </a:extLst>
          </p:cNvPr>
          <p:cNvSpPr txBox="1"/>
          <p:nvPr/>
        </p:nvSpPr>
        <p:spPr>
          <a:xfrm>
            <a:off x="4439888" y="1583205"/>
            <a:ext cx="28044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E" sz="2400" dirty="0">
                <a:solidFill>
                  <a:schemeClr val="bg1"/>
                </a:solidFill>
                <a:latin typeface="Acumin Pro Condensed Ult Black" panose="020B0A06020202020204" pitchFamily="34" charset="0"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2</a:t>
            </a:r>
            <a:endParaRPr lang="en-IE" sz="2400" dirty="0">
              <a:solidFill>
                <a:schemeClr val="bg1"/>
              </a:solidFill>
              <a:latin typeface="Acumin Pro Condensed Ult Black" panose="020B0A06020202020204" pitchFamily="34" charset="0"/>
            </a:endParaRPr>
          </a:p>
        </p:txBody>
      </p:sp>
      <p:sp>
        <p:nvSpPr>
          <p:cNvPr id="21" name="Rectangle 20">
            <a:hlinkClick r:id="rId5" action="ppaction://hlinksldjump"/>
            <a:extLst>
              <a:ext uri="{FF2B5EF4-FFF2-40B4-BE49-F238E27FC236}">
                <a16:creationId xmlns:a16="http://schemas.microsoft.com/office/drawing/2014/main" id="{69A28714-02AE-0287-B810-DA6C8651117C}"/>
              </a:ext>
            </a:extLst>
          </p:cNvPr>
          <p:cNvSpPr/>
          <p:nvPr/>
        </p:nvSpPr>
        <p:spPr>
          <a:xfrm>
            <a:off x="6448132" y="1783310"/>
            <a:ext cx="2177459" cy="2158739"/>
          </a:xfrm>
          <a:prstGeom prst="rect">
            <a:avLst/>
          </a:prstGeom>
          <a:solidFill>
            <a:schemeClr val="bg1"/>
          </a:solidFill>
          <a:ln>
            <a:solidFill>
              <a:srgbClr val="1AAAF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>
              <a:latin typeface="Acumin Pro" panose="020B0504020202020204" pitchFamily="34" charset="0"/>
            </a:endParaRPr>
          </a:p>
        </p:txBody>
      </p:sp>
      <p:sp>
        <p:nvSpPr>
          <p:cNvPr id="22" name="Oval 21">
            <a:hlinkClick r:id="rId5" action="ppaction://hlinksldjump"/>
            <a:extLst>
              <a:ext uri="{FF2B5EF4-FFF2-40B4-BE49-F238E27FC236}">
                <a16:creationId xmlns:a16="http://schemas.microsoft.com/office/drawing/2014/main" id="{2EF5D6A5-F8C3-E73F-7808-EADE4F027F00}"/>
              </a:ext>
            </a:extLst>
          </p:cNvPr>
          <p:cNvSpPr/>
          <p:nvPr/>
        </p:nvSpPr>
        <p:spPr>
          <a:xfrm>
            <a:off x="7164305" y="1475516"/>
            <a:ext cx="656586" cy="656586"/>
          </a:xfrm>
          <a:prstGeom prst="ellipse">
            <a:avLst/>
          </a:prstGeom>
          <a:solidFill>
            <a:srgbClr val="1AAA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>
              <a:latin typeface="Acumin Pro" panose="020B0504020202020204" pitchFamily="34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FC8BB592-259A-E5B6-A88C-E8A53A697326}"/>
              </a:ext>
            </a:extLst>
          </p:cNvPr>
          <p:cNvSpPr txBox="1"/>
          <p:nvPr/>
        </p:nvSpPr>
        <p:spPr>
          <a:xfrm>
            <a:off x="6436223" y="2264393"/>
            <a:ext cx="216554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E" dirty="0">
                <a:latin typeface="Acumin Pro" panose="020B0504020202020204" pitchFamily="34" charset="0"/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Creating and naming a Microsoft Word document</a:t>
            </a:r>
            <a:endParaRPr lang="en-IE" dirty="0">
              <a:latin typeface="Acumin Pro" panose="020B0504020202020204" pitchFamily="34" charset="0"/>
            </a:endParaRPr>
          </a:p>
        </p:txBody>
      </p:sp>
      <p:sp>
        <p:nvSpPr>
          <p:cNvPr id="50" name="3">
            <a:extLst>
              <a:ext uri="{FF2B5EF4-FFF2-40B4-BE49-F238E27FC236}">
                <a16:creationId xmlns:a16="http://schemas.microsoft.com/office/drawing/2014/main" id="{8961B80B-160A-F2D6-4E46-1A039477F07A}"/>
              </a:ext>
            </a:extLst>
          </p:cNvPr>
          <p:cNvSpPr txBox="1"/>
          <p:nvPr/>
        </p:nvSpPr>
        <p:spPr>
          <a:xfrm>
            <a:off x="7333521" y="1572976"/>
            <a:ext cx="28044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E" sz="2400" dirty="0">
                <a:solidFill>
                  <a:schemeClr val="bg1"/>
                </a:solidFill>
                <a:latin typeface="Acumin Pro Condensed Ult Black" panose="020B0A06020202020204" pitchFamily="34" charset="0"/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3</a:t>
            </a:r>
            <a:endParaRPr lang="en-IE" sz="2400" dirty="0">
              <a:solidFill>
                <a:schemeClr val="bg1"/>
              </a:solidFill>
              <a:latin typeface="Acumin Pro Condensed Ult Black" panose="020B0A06020202020204" pitchFamily="34" charset="0"/>
            </a:endParaRPr>
          </a:p>
        </p:txBody>
      </p:sp>
      <p:sp>
        <p:nvSpPr>
          <p:cNvPr id="25" name="Rectangle 24">
            <a:hlinkClick r:id="rId6" action="ppaction://hlinksldjump"/>
            <a:extLst>
              <a:ext uri="{FF2B5EF4-FFF2-40B4-BE49-F238E27FC236}">
                <a16:creationId xmlns:a16="http://schemas.microsoft.com/office/drawing/2014/main" id="{F9001547-DDAD-FEA3-E679-C9960AB60DBC}"/>
              </a:ext>
            </a:extLst>
          </p:cNvPr>
          <p:cNvSpPr/>
          <p:nvPr/>
        </p:nvSpPr>
        <p:spPr>
          <a:xfrm>
            <a:off x="9341764" y="1783310"/>
            <a:ext cx="2177459" cy="2158739"/>
          </a:xfrm>
          <a:prstGeom prst="rect">
            <a:avLst/>
          </a:prstGeom>
          <a:solidFill>
            <a:schemeClr val="bg1"/>
          </a:solidFill>
          <a:ln>
            <a:solidFill>
              <a:srgbClr val="1AAAF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>
              <a:latin typeface="Acumin Pro" panose="020B0504020202020204" pitchFamily="34" charset="0"/>
            </a:endParaRPr>
          </a:p>
        </p:txBody>
      </p:sp>
      <p:sp>
        <p:nvSpPr>
          <p:cNvPr id="26" name="Oval 25">
            <a:hlinkClick r:id="rId6" action="ppaction://hlinksldjump"/>
            <a:extLst>
              <a:ext uri="{FF2B5EF4-FFF2-40B4-BE49-F238E27FC236}">
                <a16:creationId xmlns:a16="http://schemas.microsoft.com/office/drawing/2014/main" id="{699462E8-2B0C-FA3B-94BD-800F01ACF535}"/>
              </a:ext>
            </a:extLst>
          </p:cNvPr>
          <p:cNvSpPr/>
          <p:nvPr/>
        </p:nvSpPr>
        <p:spPr>
          <a:xfrm>
            <a:off x="10057937" y="1475516"/>
            <a:ext cx="656586" cy="656586"/>
          </a:xfrm>
          <a:prstGeom prst="ellipse">
            <a:avLst/>
          </a:prstGeom>
          <a:solidFill>
            <a:srgbClr val="1AAA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>
              <a:latin typeface="Acumin Pro" panose="020B0504020202020204" pitchFamily="34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204CE53D-07ED-98C5-841E-5EA5D8146457}"/>
              </a:ext>
            </a:extLst>
          </p:cNvPr>
          <p:cNvSpPr txBox="1"/>
          <p:nvPr/>
        </p:nvSpPr>
        <p:spPr>
          <a:xfrm>
            <a:off x="3536636" y="2335971"/>
            <a:ext cx="218341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E" dirty="0">
                <a:latin typeface="Acumin Pro" panose="020B0504020202020204" pitchFamily="34" charset="0"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Creating folders in Microsoft OneDrive</a:t>
            </a:r>
            <a:endParaRPr lang="en-IE" dirty="0">
              <a:latin typeface="Acumin Pro" panose="020B0504020202020204" pitchFamily="34" charset="0"/>
            </a:endParaRPr>
          </a:p>
        </p:txBody>
      </p:sp>
      <p:sp>
        <p:nvSpPr>
          <p:cNvPr id="51" name="4">
            <a:extLst>
              <a:ext uri="{FF2B5EF4-FFF2-40B4-BE49-F238E27FC236}">
                <a16:creationId xmlns:a16="http://schemas.microsoft.com/office/drawing/2014/main" id="{FE97F87F-5B28-891E-0243-A0DBCB7E8FD4}"/>
              </a:ext>
            </a:extLst>
          </p:cNvPr>
          <p:cNvSpPr txBox="1"/>
          <p:nvPr/>
        </p:nvSpPr>
        <p:spPr>
          <a:xfrm>
            <a:off x="10217726" y="1583205"/>
            <a:ext cx="28044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E" sz="2400" dirty="0">
                <a:solidFill>
                  <a:schemeClr val="bg1"/>
                </a:solidFill>
                <a:latin typeface="Acumin Pro Condensed Ult Black" panose="020B0A06020202020204" pitchFamily="34" charset="0"/>
                <a:hlinkClick r:id="rId6" action="ppaction://hlinksldjump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4</a:t>
            </a:r>
            <a:endParaRPr lang="en-IE" sz="2400" dirty="0">
              <a:solidFill>
                <a:schemeClr val="bg1"/>
              </a:solidFill>
              <a:latin typeface="Acumin Pro Condensed Ult Black" panose="020B0A06020202020204" pitchFamily="34" charset="0"/>
            </a:endParaRPr>
          </a:p>
        </p:txBody>
      </p:sp>
      <p:sp>
        <p:nvSpPr>
          <p:cNvPr id="19" name="Rectangle 18">
            <a:hlinkClick r:id="rId7" action="ppaction://hlinksldjump"/>
            <a:extLst>
              <a:ext uri="{FF2B5EF4-FFF2-40B4-BE49-F238E27FC236}">
                <a16:creationId xmlns:a16="http://schemas.microsoft.com/office/drawing/2014/main" id="{19BC4353-BC04-8F0C-950D-E78183CA7802}"/>
              </a:ext>
            </a:extLst>
          </p:cNvPr>
          <p:cNvSpPr/>
          <p:nvPr/>
        </p:nvSpPr>
        <p:spPr>
          <a:xfrm>
            <a:off x="3554500" y="4521984"/>
            <a:ext cx="2177459" cy="2158739"/>
          </a:xfrm>
          <a:prstGeom prst="rect">
            <a:avLst/>
          </a:prstGeom>
          <a:solidFill>
            <a:schemeClr val="bg1"/>
          </a:solidFill>
          <a:ln>
            <a:solidFill>
              <a:srgbClr val="1AAAF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>
              <a:latin typeface="Acumin Pro" panose="020B0504020202020204" pitchFamily="34" charset="0"/>
            </a:endParaRPr>
          </a:p>
        </p:txBody>
      </p:sp>
      <p:sp>
        <p:nvSpPr>
          <p:cNvPr id="20" name="Oval 19">
            <a:hlinkClick r:id="rId7" action="ppaction://hlinksldjump"/>
            <a:extLst>
              <a:ext uri="{FF2B5EF4-FFF2-40B4-BE49-F238E27FC236}">
                <a16:creationId xmlns:a16="http://schemas.microsoft.com/office/drawing/2014/main" id="{5F0EE84D-8AD9-A1F3-F75E-15FC35C3962A}"/>
              </a:ext>
            </a:extLst>
          </p:cNvPr>
          <p:cNvSpPr/>
          <p:nvPr/>
        </p:nvSpPr>
        <p:spPr>
          <a:xfrm>
            <a:off x="4270673" y="4214190"/>
            <a:ext cx="656586" cy="656586"/>
          </a:xfrm>
          <a:prstGeom prst="ellipse">
            <a:avLst/>
          </a:prstGeom>
          <a:solidFill>
            <a:srgbClr val="1AAA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>
              <a:latin typeface="Acumin Pro" panose="020B0504020202020204" pitchFamily="34" charset="0"/>
            </a:endParaRPr>
          </a:p>
        </p:txBody>
      </p:sp>
      <p:sp>
        <p:nvSpPr>
          <p:cNvPr id="57" name="6">
            <a:extLst>
              <a:ext uri="{FF2B5EF4-FFF2-40B4-BE49-F238E27FC236}">
                <a16:creationId xmlns:a16="http://schemas.microsoft.com/office/drawing/2014/main" id="{35A8C736-BDA8-4790-147D-62ED5A9A059B}"/>
              </a:ext>
            </a:extLst>
          </p:cNvPr>
          <p:cNvSpPr txBox="1"/>
          <p:nvPr/>
        </p:nvSpPr>
        <p:spPr>
          <a:xfrm>
            <a:off x="4441456" y="4337402"/>
            <a:ext cx="28044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E" sz="2400" dirty="0">
                <a:solidFill>
                  <a:schemeClr val="bg1"/>
                </a:solidFill>
                <a:latin typeface="Acumin Pro Condensed Ult Black" panose="020B0A06020202020204" pitchFamily="34" charset="0"/>
                <a:hlinkClick r:id="rId7" action="ppaction://hlinksldjump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6</a:t>
            </a:r>
            <a:endParaRPr lang="en-IE" sz="2400" dirty="0">
              <a:solidFill>
                <a:schemeClr val="bg1"/>
              </a:solidFill>
              <a:latin typeface="Acumin Pro Condensed Ult Black" panose="020B0A06020202020204" pitchFamily="34" charset="0"/>
            </a:endParaRPr>
          </a:p>
        </p:txBody>
      </p:sp>
      <p:sp>
        <p:nvSpPr>
          <p:cNvPr id="23" name="Rectangle 22">
            <a:hlinkClick r:id="rId7" action="ppaction://hlinksldjump"/>
            <a:extLst>
              <a:ext uri="{FF2B5EF4-FFF2-40B4-BE49-F238E27FC236}">
                <a16:creationId xmlns:a16="http://schemas.microsoft.com/office/drawing/2014/main" id="{5E82D453-AF0D-2BEF-F091-9B125A06CAD0}"/>
              </a:ext>
            </a:extLst>
          </p:cNvPr>
          <p:cNvSpPr/>
          <p:nvPr/>
        </p:nvSpPr>
        <p:spPr>
          <a:xfrm>
            <a:off x="6448132" y="4521984"/>
            <a:ext cx="2177459" cy="2158739"/>
          </a:xfrm>
          <a:prstGeom prst="rect">
            <a:avLst/>
          </a:prstGeom>
          <a:solidFill>
            <a:schemeClr val="bg1"/>
          </a:solidFill>
          <a:ln>
            <a:solidFill>
              <a:srgbClr val="1AAAF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Acumin Pro" panose="020B0504020202020204" pitchFamily="34" charset="0"/>
              </a:rPr>
              <a:t>How to get your student card</a:t>
            </a:r>
            <a:endParaRPr lang="en-IE" dirty="0">
              <a:latin typeface="Acumin Pro" panose="020B0504020202020204" pitchFamily="34" charset="0"/>
            </a:endParaRPr>
          </a:p>
        </p:txBody>
      </p:sp>
      <p:sp>
        <p:nvSpPr>
          <p:cNvPr id="24" name="Oval 23">
            <a:hlinkClick r:id="rId7" action="ppaction://hlinksldjump"/>
            <a:extLst>
              <a:ext uri="{FF2B5EF4-FFF2-40B4-BE49-F238E27FC236}">
                <a16:creationId xmlns:a16="http://schemas.microsoft.com/office/drawing/2014/main" id="{DCA6D469-FDC6-C4BB-4D63-1B7732D2AF33}"/>
              </a:ext>
            </a:extLst>
          </p:cNvPr>
          <p:cNvSpPr/>
          <p:nvPr/>
        </p:nvSpPr>
        <p:spPr>
          <a:xfrm>
            <a:off x="7164305" y="4214190"/>
            <a:ext cx="656586" cy="656586"/>
          </a:xfrm>
          <a:prstGeom prst="ellipse">
            <a:avLst/>
          </a:prstGeom>
          <a:solidFill>
            <a:srgbClr val="1AAA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>
              <a:latin typeface="Acumin Pro" panose="020B0504020202020204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DBC16033-73D3-15AC-F980-9578FB3DAD81}"/>
              </a:ext>
            </a:extLst>
          </p:cNvPr>
          <p:cNvSpPr txBox="1"/>
          <p:nvPr/>
        </p:nvSpPr>
        <p:spPr>
          <a:xfrm>
            <a:off x="3587878" y="5423523"/>
            <a:ext cx="217745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E" dirty="0">
                <a:latin typeface="Acumin Pro" panose="020B0504020202020204" pitchFamily="34" charset="0"/>
                <a:hlinkClick r:id="rId7" action="ppaction://hlinksldjump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How to get your student card</a:t>
            </a:r>
            <a:endParaRPr lang="en-IE" dirty="0">
              <a:latin typeface="Acumin Pro" panose="020B0504020202020204" pitchFamily="34" charset="0"/>
            </a:endParaRPr>
          </a:p>
        </p:txBody>
      </p:sp>
      <p:sp>
        <p:nvSpPr>
          <p:cNvPr id="58" name="7">
            <a:extLst>
              <a:ext uri="{FF2B5EF4-FFF2-40B4-BE49-F238E27FC236}">
                <a16:creationId xmlns:a16="http://schemas.microsoft.com/office/drawing/2014/main" id="{6335BEFB-E00F-95E2-C3B6-0B5D351C4B5D}"/>
              </a:ext>
            </a:extLst>
          </p:cNvPr>
          <p:cNvSpPr txBox="1"/>
          <p:nvPr/>
        </p:nvSpPr>
        <p:spPr>
          <a:xfrm>
            <a:off x="7335089" y="4327173"/>
            <a:ext cx="28044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E" sz="2400" dirty="0">
                <a:solidFill>
                  <a:schemeClr val="bg1"/>
                </a:solidFill>
                <a:latin typeface="Acumin Pro Condensed Ult Black" panose="020B0A06020202020204" pitchFamily="34" charset="0"/>
                <a:hlinkClick r:id="rId7" action="ppaction://hlinksldjump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7</a:t>
            </a:r>
            <a:endParaRPr lang="en-IE" sz="2400" dirty="0">
              <a:solidFill>
                <a:schemeClr val="bg1"/>
              </a:solidFill>
              <a:latin typeface="Acumin Pro Condensed Ult Black" panose="020B0A06020202020204" pitchFamily="34" charset="0"/>
            </a:endParaRPr>
          </a:p>
        </p:txBody>
      </p:sp>
      <p:sp>
        <p:nvSpPr>
          <p:cNvPr id="27" name="Rectangle 26">
            <a:hlinkClick r:id="" action="ppaction://noaction"/>
            <a:extLst>
              <a:ext uri="{FF2B5EF4-FFF2-40B4-BE49-F238E27FC236}">
                <a16:creationId xmlns:a16="http://schemas.microsoft.com/office/drawing/2014/main" id="{6E713A71-D245-2E13-63D1-6B13538163F5}"/>
              </a:ext>
            </a:extLst>
          </p:cNvPr>
          <p:cNvSpPr/>
          <p:nvPr/>
        </p:nvSpPr>
        <p:spPr>
          <a:xfrm>
            <a:off x="9341764" y="4521984"/>
            <a:ext cx="2177459" cy="2158739"/>
          </a:xfrm>
          <a:prstGeom prst="rect">
            <a:avLst/>
          </a:prstGeom>
          <a:solidFill>
            <a:schemeClr val="bg1"/>
          </a:solidFill>
          <a:ln>
            <a:solidFill>
              <a:srgbClr val="1AAAF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>
              <a:latin typeface="Acumin Pro" panose="020B0504020202020204" pitchFamily="34" charset="0"/>
            </a:endParaRPr>
          </a:p>
        </p:txBody>
      </p:sp>
      <p:sp>
        <p:nvSpPr>
          <p:cNvPr id="28" name="Oval 27">
            <a:hlinkClick r:id="" action="ppaction://noaction"/>
            <a:extLst>
              <a:ext uri="{FF2B5EF4-FFF2-40B4-BE49-F238E27FC236}">
                <a16:creationId xmlns:a16="http://schemas.microsoft.com/office/drawing/2014/main" id="{795EB4E4-A8CA-7B91-8E9A-130031180740}"/>
              </a:ext>
            </a:extLst>
          </p:cNvPr>
          <p:cNvSpPr/>
          <p:nvPr/>
        </p:nvSpPr>
        <p:spPr>
          <a:xfrm>
            <a:off x="10057937" y="4214190"/>
            <a:ext cx="656586" cy="656586"/>
          </a:xfrm>
          <a:prstGeom prst="ellipse">
            <a:avLst/>
          </a:prstGeom>
          <a:solidFill>
            <a:srgbClr val="1AAA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>
              <a:latin typeface="Acumin Pro" panose="020B0504020202020204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72368D20-4199-E049-F5A4-51FF9C9E17DB}"/>
              </a:ext>
            </a:extLst>
          </p:cNvPr>
          <p:cNvSpPr txBox="1"/>
          <p:nvPr/>
        </p:nvSpPr>
        <p:spPr>
          <a:xfrm>
            <a:off x="9341764" y="5139688"/>
            <a:ext cx="218936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E" dirty="0">
                <a:latin typeface="Acumin Pro" panose="020B0504020202020204" pitchFamily="34" charset="0"/>
                <a:hlinkClick r:id="" action="ppaction://noaction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Free Courses</a:t>
            </a:r>
          </a:p>
          <a:p>
            <a:pPr algn="ctr"/>
            <a:endParaRPr lang="en-IE" dirty="0">
              <a:latin typeface="Acumin Pro" panose="020B0504020202020204" pitchFamily="34" charset="0"/>
              <a:hlinkClick r:id="" action="ppaction://noaction">
                <a:extLst>
                  <a:ext uri="{A12FA001-AC4F-418D-AE19-62706E023703}">
                    <ahyp:hlinkClr xmlns:ahyp="http://schemas.microsoft.com/office/drawing/2018/hyperlinkcolor" xmlns="" val="tx"/>
                  </a:ext>
                </a:extLst>
              </a:hlinkClick>
            </a:endParaRPr>
          </a:p>
          <a:p>
            <a:pPr algn="ctr"/>
            <a:r>
              <a:rPr lang="en-IE" dirty="0" smtClean="0">
                <a:latin typeface="Acumin Pro" panose="020B0504020202020204" pitchFamily="34" charset="0"/>
                <a:hlinkClick r:id="" action="ppaction://noaction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I</a:t>
            </a:r>
            <a:r>
              <a:rPr lang="en-IE" dirty="0" smtClean="0">
                <a:latin typeface="Acumin Pro" panose="020B0504020202020204" pitchFamily="34" charset="0"/>
                <a:hlinkClick r:id="" action="ppaction://noaction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CDL&amp;AI</a:t>
            </a:r>
            <a:endParaRPr lang="en-IE" dirty="0">
              <a:latin typeface="Acumin Pro" panose="020B0504020202020204" pitchFamily="34" charset="0"/>
            </a:endParaRPr>
          </a:p>
        </p:txBody>
      </p:sp>
      <p:sp>
        <p:nvSpPr>
          <p:cNvPr id="59" name="8">
            <a:extLst>
              <a:ext uri="{FF2B5EF4-FFF2-40B4-BE49-F238E27FC236}">
                <a16:creationId xmlns:a16="http://schemas.microsoft.com/office/drawing/2014/main" id="{E34E6EFD-1BD5-E7C3-D984-0E782AD3F1CE}"/>
              </a:ext>
            </a:extLst>
          </p:cNvPr>
          <p:cNvSpPr txBox="1"/>
          <p:nvPr/>
        </p:nvSpPr>
        <p:spPr>
          <a:xfrm>
            <a:off x="10219294" y="4337402"/>
            <a:ext cx="28044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E" sz="2400" dirty="0">
                <a:solidFill>
                  <a:schemeClr val="bg1"/>
                </a:solidFill>
                <a:latin typeface="Acumin Pro Condensed Ult Black" panose="020B0A06020202020204" pitchFamily="34" charset="0"/>
                <a:hlinkClick r:id="" action="ppaction://noaction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8</a:t>
            </a:r>
            <a:endParaRPr lang="en-IE" sz="2400" dirty="0">
              <a:solidFill>
                <a:schemeClr val="bg1"/>
              </a:solidFill>
              <a:latin typeface="Acumin Pro Condensed Ult Black" panose="020B0A06020202020204" pitchFamily="34" charset="0"/>
            </a:endParaRPr>
          </a:p>
        </p:txBody>
      </p:sp>
      <p:sp>
        <p:nvSpPr>
          <p:cNvPr id="15" name="Rectangle 14">
            <a:hlinkClick r:id="rId8" action="ppaction://hlinksldjump"/>
            <a:extLst>
              <a:ext uri="{FF2B5EF4-FFF2-40B4-BE49-F238E27FC236}">
                <a16:creationId xmlns:a16="http://schemas.microsoft.com/office/drawing/2014/main" id="{AC1E1FD2-70E8-D943-C89A-2E502150D358}"/>
              </a:ext>
            </a:extLst>
          </p:cNvPr>
          <p:cNvSpPr/>
          <p:nvPr/>
        </p:nvSpPr>
        <p:spPr>
          <a:xfrm>
            <a:off x="660868" y="4521984"/>
            <a:ext cx="2177459" cy="2158739"/>
          </a:xfrm>
          <a:prstGeom prst="rect">
            <a:avLst/>
          </a:prstGeom>
          <a:solidFill>
            <a:schemeClr val="bg1"/>
          </a:solidFill>
          <a:ln>
            <a:solidFill>
              <a:srgbClr val="1AAAF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Acumin Pro" panose="020B0504020202020204" pitchFamily="34" charset="0"/>
              </a:rPr>
              <a:t>Creating and saving folders in Microsoft OneDrive</a:t>
            </a:r>
            <a:endParaRPr lang="en-IE" dirty="0">
              <a:latin typeface="Acumin Pro" panose="020B0504020202020204" pitchFamily="34" charset="0"/>
            </a:endParaRPr>
          </a:p>
        </p:txBody>
      </p:sp>
      <p:sp>
        <p:nvSpPr>
          <p:cNvPr id="16" name="Oval 15">
            <a:hlinkClick r:id="rId8" action="ppaction://hlinksldjump"/>
            <a:extLst>
              <a:ext uri="{FF2B5EF4-FFF2-40B4-BE49-F238E27FC236}">
                <a16:creationId xmlns:a16="http://schemas.microsoft.com/office/drawing/2014/main" id="{2FA42841-2BA0-875B-F297-B840BC27B5A6}"/>
              </a:ext>
            </a:extLst>
          </p:cNvPr>
          <p:cNvSpPr/>
          <p:nvPr/>
        </p:nvSpPr>
        <p:spPr>
          <a:xfrm>
            <a:off x="1377041" y="4214190"/>
            <a:ext cx="656586" cy="656586"/>
          </a:xfrm>
          <a:prstGeom prst="ellipse">
            <a:avLst/>
          </a:prstGeom>
          <a:solidFill>
            <a:srgbClr val="1AAA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>
              <a:latin typeface="Acumin Pro" panose="020B0504020202020204" pitchFamily="34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7F886364-7B3D-987D-1BA5-BA153744BE70}"/>
              </a:ext>
            </a:extLst>
          </p:cNvPr>
          <p:cNvSpPr txBox="1"/>
          <p:nvPr/>
        </p:nvSpPr>
        <p:spPr>
          <a:xfrm>
            <a:off x="9341763" y="2264393"/>
            <a:ext cx="218936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E" dirty="0">
                <a:latin typeface="Acumin Pro" panose="020B0504020202020204" pitchFamily="34" charset="0"/>
                <a:hlinkClick r:id="rId6" action="ppaction://hlinksldjump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Creating and sending an email in Microsoft Outlook</a:t>
            </a:r>
            <a:endParaRPr lang="en-IE" dirty="0">
              <a:latin typeface="Acumin Pro" panose="020B0504020202020204" pitchFamily="34" charset="0"/>
            </a:endParaRPr>
          </a:p>
        </p:txBody>
      </p:sp>
      <p:sp>
        <p:nvSpPr>
          <p:cNvPr id="56" name="5">
            <a:extLst>
              <a:ext uri="{FF2B5EF4-FFF2-40B4-BE49-F238E27FC236}">
                <a16:creationId xmlns:a16="http://schemas.microsoft.com/office/drawing/2014/main" id="{5EB9FC85-119F-EC56-5606-EA6BA53B282C}"/>
              </a:ext>
            </a:extLst>
          </p:cNvPr>
          <p:cNvSpPr txBox="1"/>
          <p:nvPr/>
        </p:nvSpPr>
        <p:spPr>
          <a:xfrm>
            <a:off x="1546256" y="4327173"/>
            <a:ext cx="30684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E" sz="2400" dirty="0">
                <a:solidFill>
                  <a:schemeClr val="bg1"/>
                </a:solidFill>
                <a:latin typeface="Acumin Pro Condensed Ult Black" panose="020B0A06020202020204" pitchFamily="34" charset="0"/>
                <a:hlinkClick r:id="rId8" action="ppaction://hlinksldjump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5</a:t>
            </a:r>
            <a:endParaRPr lang="en-IE" sz="2400" dirty="0">
              <a:solidFill>
                <a:schemeClr val="bg1"/>
              </a:solidFill>
              <a:latin typeface="Acumin Pro Condensed Ult Black" panose="020B0A06020202020204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4C82107B-EFB8-F8D1-0C51-9233798BD1F5}"/>
              </a:ext>
            </a:extLst>
          </p:cNvPr>
          <p:cNvSpPr txBox="1"/>
          <p:nvPr/>
        </p:nvSpPr>
        <p:spPr>
          <a:xfrm>
            <a:off x="678732" y="5065587"/>
            <a:ext cx="216555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E" dirty="0">
                <a:latin typeface="Acumin Pro" panose="020B0504020202020204" pitchFamily="34" charset="0"/>
                <a:hlinkClick r:id="rId8" action="ppaction://hlinksldjump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Accessing Teams &amp; Moodle</a:t>
            </a:r>
            <a:endParaRPr lang="en-IE" dirty="0">
              <a:latin typeface="Acumin Pro" panose="020B0504020202020204" pitchFamily="34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6BFC70CC-EA79-67FD-5D16-154EA6EA0D69}"/>
              </a:ext>
            </a:extLst>
          </p:cNvPr>
          <p:cNvSpPr txBox="1"/>
          <p:nvPr/>
        </p:nvSpPr>
        <p:spPr>
          <a:xfrm>
            <a:off x="6481510" y="5368773"/>
            <a:ext cx="216555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E" dirty="0">
                <a:latin typeface="Acumin Pro" panose="020B0504020202020204" pitchFamily="34" charset="0"/>
                <a:hlinkClick r:id="rId7" action="ppaction://hlinksldjump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How to access our student support Hub</a:t>
            </a:r>
            <a:endParaRPr lang="en-IE" dirty="0">
              <a:latin typeface="Acumin Pro" panose="020B0504020202020204" pitchFamily="34" charset="0"/>
            </a:endParaRPr>
          </a:p>
        </p:txBody>
      </p:sp>
      <p:pic>
        <p:nvPicPr>
          <p:cNvPr id="3" name="Picture 4">
            <a:hlinkClick r:id="rId3" action="ppaction://hlinksldjump"/>
            <a:extLst>
              <a:ext uri="{FF2B5EF4-FFF2-40B4-BE49-F238E27FC236}">
                <a16:creationId xmlns:a16="http://schemas.microsoft.com/office/drawing/2014/main" id="{AE589FDC-EF56-C627-4EC5-AEAE16CAE9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2636" y="3222056"/>
            <a:ext cx="554085" cy="608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hlinkClick r:id="rId4" action="ppaction://hlinksldjump"/>
            <a:extLst>
              <a:ext uri="{FF2B5EF4-FFF2-40B4-BE49-F238E27FC236}">
                <a16:creationId xmlns:a16="http://schemas.microsoft.com/office/drawing/2014/main" id="{85F82EFA-1888-6D42-3E85-E36766FA335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247778" y="3134533"/>
            <a:ext cx="857658" cy="752100"/>
          </a:xfrm>
          <a:prstGeom prst="rect">
            <a:avLst/>
          </a:prstGeom>
        </p:spPr>
      </p:pic>
      <p:pic>
        <p:nvPicPr>
          <p:cNvPr id="7" name="Picture 6">
            <a:hlinkClick r:id="rId5" action="ppaction://hlinksldjump"/>
            <a:extLst>
              <a:ext uri="{FF2B5EF4-FFF2-40B4-BE49-F238E27FC236}">
                <a16:creationId xmlns:a16="http://schemas.microsoft.com/office/drawing/2014/main" id="{0E742130-8B11-F632-5479-3162945C43C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217806" y="3222056"/>
            <a:ext cx="609622" cy="566929"/>
          </a:xfrm>
          <a:prstGeom prst="rect">
            <a:avLst/>
          </a:prstGeom>
        </p:spPr>
      </p:pic>
      <p:pic>
        <p:nvPicPr>
          <p:cNvPr id="8" name="Picture 7">
            <a:hlinkClick r:id="rId6" action="ppaction://hlinksldjump"/>
            <a:extLst>
              <a:ext uri="{FF2B5EF4-FFF2-40B4-BE49-F238E27FC236}">
                <a16:creationId xmlns:a16="http://schemas.microsoft.com/office/drawing/2014/main" id="{F9643FD3-EF7B-B6DD-21C8-228C266B54AB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057937" y="3203769"/>
            <a:ext cx="656587" cy="601658"/>
          </a:xfrm>
          <a:prstGeom prst="rect">
            <a:avLst/>
          </a:prstGeom>
        </p:spPr>
      </p:pic>
      <p:pic>
        <p:nvPicPr>
          <p:cNvPr id="9" name="Picture 2">
            <a:hlinkClick r:id="rId8" action="ppaction://hlinksldjump"/>
            <a:extLst>
              <a:ext uri="{FF2B5EF4-FFF2-40B4-BE49-F238E27FC236}">
                <a16:creationId xmlns:a16="http://schemas.microsoft.com/office/drawing/2014/main" id="{3706E95F-A206-2586-8404-86CBD7290B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4181" y="5854854"/>
            <a:ext cx="723508" cy="723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hlinkClick r:id="rId8" action="ppaction://hlinksldjump"/>
            <a:extLst>
              <a:ext uri="{FF2B5EF4-FFF2-40B4-BE49-F238E27FC236}">
                <a16:creationId xmlns:a16="http://schemas.microsoft.com/office/drawing/2014/main" id="{670401EF-CBD3-A364-9B49-D9725A020DE4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749597" y="5854854"/>
            <a:ext cx="723508" cy="723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8895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8C9556-C0B1-8C60-FB99-554C6E5F0A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What we will cover today">
            <a:extLst>
              <a:ext uri="{FF2B5EF4-FFF2-40B4-BE49-F238E27FC236}">
                <a16:creationId xmlns:a16="http://schemas.microsoft.com/office/drawing/2014/main" id="{C26D3F7D-77F7-52D4-D191-F7FD0C490B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2777" y="365125"/>
            <a:ext cx="8857722" cy="803799"/>
          </a:xfrm>
        </p:spPr>
        <p:txBody>
          <a:bodyPr>
            <a:normAutofit fontScale="90000"/>
          </a:bodyPr>
          <a:lstStyle/>
          <a:p>
            <a:r>
              <a:rPr lang="en-GB" b="1" dirty="0">
                <a:latin typeface="Acumin Pro Condensed Ult Black" panose="020B0A06020202020204" pitchFamily="34" charset="0"/>
              </a:rPr>
              <a:t>1. Setting up your Microsoft 365 Account</a:t>
            </a:r>
            <a:endParaRPr lang="en-IE" dirty="0">
              <a:latin typeface="Acumin Pro Condensed Ult Black" panose="020B0A06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B822B2B-62D5-8B97-26AF-6D7FD2C173CA}"/>
              </a:ext>
            </a:extLst>
          </p:cNvPr>
          <p:cNvSpPr txBox="1"/>
          <p:nvPr/>
        </p:nvSpPr>
        <p:spPr>
          <a:xfrm>
            <a:off x="5938887" y="1991412"/>
            <a:ext cx="5288437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/>
            <a:r>
              <a:rPr lang="en-GB" sz="2500" dirty="0">
                <a:latin typeface="Acumin Pro" panose="020B0504020202020204" pitchFamily="34" charset="0"/>
              </a:rPr>
              <a:t>When you are a registered </a:t>
            </a:r>
            <a:r>
              <a:rPr lang="en-GB" sz="2500" dirty="0" smtClean="0">
                <a:latin typeface="Acumin Pro" panose="020B0504020202020204" pitchFamily="34" charset="0"/>
              </a:rPr>
              <a:t>student in FET Ide Finglas </a:t>
            </a:r>
            <a:r>
              <a:rPr lang="en-GB" sz="2500" dirty="0">
                <a:latin typeface="Acumin Pro" panose="020B0504020202020204" pitchFamily="34" charset="0"/>
              </a:rPr>
              <a:t>you will receive a username and password from the college to gain access to your Microsoft 365 account.</a:t>
            </a:r>
          </a:p>
          <a:p>
            <a:pPr fontAlgn="base"/>
            <a:endParaRPr lang="en-GB" sz="2500" dirty="0">
              <a:latin typeface="Acumin Pro" panose="020B0504020202020204" pitchFamily="34" charset="0"/>
            </a:endParaRPr>
          </a:p>
          <a:p>
            <a:pPr fontAlgn="base"/>
            <a:r>
              <a:rPr lang="en-GB" sz="2500" dirty="0">
                <a:latin typeface="Acumin Pro" panose="020B0504020202020204" pitchFamily="34" charset="0"/>
              </a:rPr>
              <a:t>You will have access to all of the Microsoft 365 apps in this package.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33279EC2-BE5E-CB5E-289D-3C5880182F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1472" y="1742058"/>
            <a:ext cx="3448148" cy="3786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arrow">
            <a:hlinkClick r:id="rId4" action="ppaction://hlinksldjump"/>
            <a:extLst>
              <a:ext uri="{FF2B5EF4-FFF2-40B4-BE49-F238E27FC236}">
                <a16:creationId xmlns:a16="http://schemas.microsoft.com/office/drawing/2014/main" id="{60D319A8-CB53-2F4D-DE95-182E8019DE1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62563" y="6098240"/>
            <a:ext cx="390525" cy="39052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0730325-B708-C0BF-C77D-F7925EA41E91}"/>
              </a:ext>
            </a:extLst>
          </p:cNvPr>
          <p:cNvSpPr txBox="1"/>
          <p:nvPr/>
        </p:nvSpPr>
        <p:spPr>
          <a:xfrm>
            <a:off x="10538736" y="6062669"/>
            <a:ext cx="8389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u="sng" dirty="0">
                <a:solidFill>
                  <a:srgbClr val="1AAAFB"/>
                </a:solidFill>
                <a:latin typeface="Acumin Pro Condensed Ult Black" panose="020B0A06020202020204" pitchFamily="34" charset="0"/>
              </a:rPr>
              <a:t>Next</a:t>
            </a:r>
            <a:endParaRPr lang="en-IE" sz="2400" u="sng" dirty="0">
              <a:solidFill>
                <a:srgbClr val="1AAAFB"/>
              </a:solidFill>
              <a:latin typeface="Acumin Pro Condensed Ult Black" panose="020B0A06020202020204" pitchFamily="34" charset="0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83934B6-02C4-0796-2A82-413F5652B926}"/>
              </a:ext>
            </a:extLst>
          </p:cNvPr>
          <p:cNvGrpSpPr/>
          <p:nvPr/>
        </p:nvGrpSpPr>
        <p:grpSpPr>
          <a:xfrm>
            <a:off x="338912" y="6062669"/>
            <a:ext cx="1567208" cy="461665"/>
            <a:chOff x="338912" y="6062669"/>
            <a:chExt cx="1567208" cy="461665"/>
          </a:xfrm>
        </p:grpSpPr>
        <p:pic>
          <p:nvPicPr>
            <p:cNvPr id="6" name="arrow">
              <a:hlinkClick r:id="rId6" action="ppaction://hlinksldjump"/>
              <a:extLst>
                <a:ext uri="{FF2B5EF4-FFF2-40B4-BE49-F238E27FC236}">
                  <a16:creationId xmlns:a16="http://schemas.microsoft.com/office/drawing/2014/main" id="{01CE2236-0834-E970-16FB-EFF75950DAB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338912" y="6098240"/>
              <a:ext cx="390525" cy="390525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D9479A20-91C0-A736-FB50-A1308354ED25}"/>
                </a:ext>
              </a:extLst>
            </p:cNvPr>
            <p:cNvSpPr txBox="1"/>
            <p:nvPr/>
          </p:nvSpPr>
          <p:spPr>
            <a:xfrm>
              <a:off x="867933" y="6062669"/>
              <a:ext cx="103818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dirty="0">
                  <a:solidFill>
                    <a:srgbClr val="1AAAFB"/>
                  </a:solidFill>
                  <a:latin typeface="Acumin Pro Condensed Ult Black" panose="020B0A06020202020204" pitchFamily="34" charset="0"/>
                  <a:hlinkClick r:id="rId6" action="ppaction://hlinksldjump">
                    <a:extLst>
                      <a:ext uri="{A12FA001-AC4F-418D-AE19-62706E023703}">
                        <ahyp:hlinkClr xmlns:ahyp="http://schemas.microsoft.com/office/drawing/2018/hyperlinkcolor" xmlns="" val="tx"/>
                      </a:ext>
                    </a:extLst>
                  </a:hlinkClick>
                </a:rPr>
                <a:t>Menu</a:t>
              </a:r>
              <a:endParaRPr lang="en-IE" sz="2400" dirty="0">
                <a:solidFill>
                  <a:srgbClr val="1AAAFB"/>
                </a:solidFill>
                <a:latin typeface="Acumin Pro Condensed Ult Black" panose="020B0A06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07808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68C508-1495-FE22-4A6A-74494AFA9B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ep 1: Accessing your Microsoft 365 Account">
            <a:extLst>
              <a:ext uri="{FF2B5EF4-FFF2-40B4-BE49-F238E27FC236}">
                <a16:creationId xmlns:a16="http://schemas.microsoft.com/office/drawing/2014/main" id="{61FE67F0-F10C-41F5-2BA9-6DA2A2ABC0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2776" y="365125"/>
            <a:ext cx="10554547" cy="841139"/>
          </a:xfrm>
        </p:spPr>
        <p:txBody>
          <a:bodyPr>
            <a:normAutofit/>
          </a:bodyPr>
          <a:lstStyle/>
          <a:p>
            <a:r>
              <a:rPr lang="en-GB" b="1" dirty="0">
                <a:latin typeface="Acumin Pro Condensed Ult Black" panose="020B0A06020202020204" pitchFamily="34" charset="0"/>
              </a:rPr>
              <a:t>Step 1</a:t>
            </a:r>
            <a:r>
              <a:rPr lang="en-GB" dirty="0">
                <a:latin typeface="Acumin Pro Condensed Ult Black" panose="020B0A06020202020204" pitchFamily="34" charset="0"/>
              </a:rPr>
              <a:t>: Accessing your Microsoft 365 Account</a:t>
            </a:r>
            <a:endParaRPr lang="en-IE" dirty="0">
              <a:latin typeface="Acumin Pro Condensed Ult Black" panose="020B0A06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376DD3A-1EFC-6642-F093-03C27B757C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9596" y="1536757"/>
            <a:ext cx="8032808" cy="411497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29D0823-FA92-0F12-422E-B4F7F3FEC492}"/>
              </a:ext>
            </a:extLst>
          </p:cNvPr>
          <p:cNvSpPr txBox="1"/>
          <p:nvPr/>
        </p:nvSpPr>
        <p:spPr>
          <a:xfrm>
            <a:off x="358219" y="3429000"/>
            <a:ext cx="421378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/>
            <a:r>
              <a:rPr lang="en-GB" sz="2400" dirty="0">
                <a:latin typeface="Acumin Pro" panose="020B0504020202020204" pitchFamily="34" charset="0"/>
              </a:rPr>
              <a:t>1. Go to </a:t>
            </a:r>
            <a:r>
              <a:rPr lang="en-GB" sz="2400" b="1" dirty="0">
                <a:solidFill>
                  <a:srgbClr val="171744"/>
                </a:solidFill>
                <a:latin typeface="Acumin Pro" panose="020B0504020202020204" pitchFamily="34" charset="0"/>
              </a:rPr>
              <a:t>Microsoft365.com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1711DE8F-66B6-BF43-6227-67B36CC7175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 rot="19805673">
            <a:off x="1184049" y="2049881"/>
            <a:ext cx="1791093" cy="99914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8BEBF43-70B0-F32E-415B-9B01038F8485}"/>
              </a:ext>
            </a:extLst>
          </p:cNvPr>
          <p:cNvSpPr txBox="1"/>
          <p:nvPr/>
        </p:nvSpPr>
        <p:spPr>
          <a:xfrm>
            <a:off x="7462125" y="4429813"/>
            <a:ext cx="439131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/>
            <a:r>
              <a:rPr lang="en-GB" sz="2400" dirty="0">
                <a:latin typeface="Acumin Pro" panose="020B0504020202020204" pitchFamily="34" charset="0"/>
              </a:rPr>
              <a:t>2. Click on blue </a:t>
            </a:r>
            <a:r>
              <a:rPr lang="en-GB" sz="2400" b="1" dirty="0">
                <a:solidFill>
                  <a:srgbClr val="171744"/>
                </a:solidFill>
                <a:latin typeface="Acumin Pro" panose="020B0504020202020204" pitchFamily="34" charset="0"/>
              </a:rPr>
              <a:t>Sign In </a:t>
            </a:r>
            <a:r>
              <a:rPr lang="en-GB" sz="2400" dirty="0">
                <a:latin typeface="Acumin Pro" panose="020B0504020202020204" pitchFamily="34" charset="0"/>
              </a:rPr>
              <a:t>button</a:t>
            </a: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6D640AA2-403E-065D-99FA-BD153CFFBDA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 rot="7086275">
            <a:off x="6384589" y="3331099"/>
            <a:ext cx="847865" cy="1493649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206BCCF9-EDC7-F754-28E0-5C81E618E1C8}"/>
              </a:ext>
            </a:extLst>
          </p:cNvPr>
          <p:cNvGrpSpPr/>
          <p:nvPr/>
        </p:nvGrpSpPr>
        <p:grpSpPr>
          <a:xfrm>
            <a:off x="338912" y="6062669"/>
            <a:ext cx="1567208" cy="461665"/>
            <a:chOff x="338912" y="6062669"/>
            <a:chExt cx="1567208" cy="461665"/>
          </a:xfrm>
        </p:grpSpPr>
        <p:pic>
          <p:nvPicPr>
            <p:cNvPr id="6" name="arrow">
              <a:hlinkClick r:id="rId8" action="ppaction://hlinksldjump"/>
              <a:extLst>
                <a:ext uri="{FF2B5EF4-FFF2-40B4-BE49-F238E27FC236}">
                  <a16:creationId xmlns:a16="http://schemas.microsoft.com/office/drawing/2014/main" id="{4C47EA1A-B92E-1E8F-EDD5-C2E98C11AD3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338912" y="6098240"/>
              <a:ext cx="390525" cy="390525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BE2FEBFB-A6A7-7480-7420-83E5E4EFB69B}"/>
                </a:ext>
              </a:extLst>
            </p:cNvPr>
            <p:cNvSpPr txBox="1"/>
            <p:nvPr/>
          </p:nvSpPr>
          <p:spPr>
            <a:xfrm>
              <a:off x="867933" y="6062669"/>
              <a:ext cx="103818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dirty="0">
                  <a:solidFill>
                    <a:srgbClr val="1AAAFB"/>
                  </a:solidFill>
                  <a:latin typeface="Acumin Pro Condensed Ult Black" panose="020B0A06020202020204" pitchFamily="34" charset="0"/>
                  <a:hlinkClick r:id="rId8" action="ppaction://hlinksldjump">
                    <a:extLst>
                      <a:ext uri="{A12FA001-AC4F-418D-AE19-62706E023703}">
                        <ahyp:hlinkClr xmlns:ahyp="http://schemas.microsoft.com/office/drawing/2018/hyperlinkcolor" xmlns="" val="tx"/>
                      </a:ext>
                    </a:extLst>
                  </a:hlinkClick>
                </a:rPr>
                <a:t>Menu</a:t>
              </a:r>
              <a:endParaRPr lang="en-IE" sz="2400" dirty="0">
                <a:solidFill>
                  <a:srgbClr val="1AAAFB"/>
                </a:solidFill>
                <a:latin typeface="Acumin Pro Condensed Ult Black" panose="020B0A06020202020204" pitchFamily="34" charset="0"/>
              </a:endParaRPr>
            </a:p>
          </p:txBody>
        </p:sp>
      </p:grpSp>
      <p:pic>
        <p:nvPicPr>
          <p:cNvPr id="12" name="arrow">
            <a:hlinkClick r:id="rId10" action="ppaction://hlinksldjump"/>
            <a:extLst>
              <a:ext uri="{FF2B5EF4-FFF2-40B4-BE49-F238E27FC236}">
                <a16:creationId xmlns:a16="http://schemas.microsoft.com/office/drawing/2014/main" id="{F1DEDA35-646F-D2B5-2003-2FDC659818F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27324" y="6098240"/>
            <a:ext cx="390525" cy="390525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73E9364E-B715-A726-CD45-C6461E648A88}"/>
              </a:ext>
            </a:extLst>
          </p:cNvPr>
          <p:cNvSpPr txBox="1"/>
          <p:nvPr/>
        </p:nvSpPr>
        <p:spPr>
          <a:xfrm>
            <a:off x="10303497" y="6062669"/>
            <a:ext cx="8389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u="sng" dirty="0">
                <a:solidFill>
                  <a:srgbClr val="1AAAFB"/>
                </a:solidFill>
                <a:latin typeface="Acumin Pro Condensed Ult Black" panose="020B0A06020202020204" pitchFamily="34" charset="0"/>
              </a:rPr>
              <a:t>Next</a:t>
            </a:r>
            <a:endParaRPr lang="en-IE" sz="2400" u="sng" dirty="0">
              <a:solidFill>
                <a:srgbClr val="1AAAFB"/>
              </a:solidFill>
              <a:latin typeface="Acumin Pro Condensed Ult Black" panose="020B0A06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957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5C8BA7-4F02-D9B1-99A8-B98832A6F3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5B52BA6-2311-008D-B013-4257986947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1435" y="1301264"/>
            <a:ext cx="6135498" cy="4992237"/>
          </a:xfrm>
          <a:prstGeom prst="rect">
            <a:avLst/>
          </a:prstGeom>
        </p:spPr>
      </p:pic>
      <p:sp>
        <p:nvSpPr>
          <p:cNvPr id="2" name="Step 2: Username &amp; Password">
            <a:extLst>
              <a:ext uri="{FF2B5EF4-FFF2-40B4-BE49-F238E27FC236}">
                <a16:creationId xmlns:a16="http://schemas.microsoft.com/office/drawing/2014/main" id="{E3C0BBB4-A331-A3F5-44CB-10BCDF2161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2776" y="365125"/>
            <a:ext cx="10554547" cy="830997"/>
          </a:xfrm>
        </p:spPr>
        <p:txBody>
          <a:bodyPr>
            <a:normAutofit/>
          </a:bodyPr>
          <a:lstStyle/>
          <a:p>
            <a:r>
              <a:rPr lang="en-GB" b="1" dirty="0">
                <a:latin typeface="Acumin Pro Condensed Ult Black" panose="020B0A06020202020204" pitchFamily="34" charset="0"/>
              </a:rPr>
              <a:t>Step 2</a:t>
            </a:r>
            <a:r>
              <a:rPr lang="en-GB" dirty="0">
                <a:latin typeface="Acumin Pro Condensed Ult Black" panose="020B0A06020202020204" pitchFamily="34" charset="0"/>
              </a:rPr>
              <a:t>: Username &amp; Password</a:t>
            </a:r>
            <a:endParaRPr lang="en-IE" dirty="0">
              <a:latin typeface="Acumin Pro Condensed Ult Black" panose="020B0A06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DD39479-2B06-A031-4EA7-10C9F77BC582}"/>
              </a:ext>
            </a:extLst>
          </p:cNvPr>
          <p:cNvSpPr txBox="1"/>
          <p:nvPr/>
        </p:nvSpPr>
        <p:spPr>
          <a:xfrm>
            <a:off x="206623" y="4604927"/>
            <a:ext cx="198143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/>
            <a:r>
              <a:rPr lang="en-GB" sz="2400" dirty="0">
                <a:latin typeface="Acumin Pro" panose="020B0504020202020204" pitchFamily="34" charset="0"/>
              </a:rPr>
              <a:t>1. Enter your </a:t>
            </a:r>
            <a:r>
              <a:rPr lang="en-GB" sz="2400" b="1" dirty="0">
                <a:latin typeface="Acumin Pro" panose="020B0504020202020204" pitchFamily="34" charset="0"/>
              </a:rPr>
              <a:t>username</a:t>
            </a:r>
            <a:r>
              <a:rPr lang="en-GB" sz="2400" dirty="0">
                <a:latin typeface="Acumin Pro" panose="020B0504020202020204" pitchFamily="34" charset="0"/>
              </a:rPr>
              <a:t> &amp; </a:t>
            </a:r>
            <a:r>
              <a:rPr lang="en-GB" sz="2400" b="1" dirty="0">
                <a:latin typeface="Acumin Pro" panose="020B0504020202020204" pitchFamily="34" charset="0"/>
              </a:rPr>
              <a:t>password</a:t>
            </a:r>
            <a:endParaRPr lang="en-GB" sz="2400" b="1" dirty="0">
              <a:solidFill>
                <a:srgbClr val="171744"/>
              </a:solidFill>
              <a:latin typeface="Acumin Pro" panose="020B05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AA5B31A-3027-A7A2-B4E2-29D887C776E5}"/>
              </a:ext>
            </a:extLst>
          </p:cNvPr>
          <p:cNvSpPr txBox="1"/>
          <p:nvPr/>
        </p:nvSpPr>
        <p:spPr>
          <a:xfrm>
            <a:off x="9530499" y="3532118"/>
            <a:ext cx="281421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/>
            <a:r>
              <a:rPr lang="en-GB" sz="2400" dirty="0">
                <a:latin typeface="Acumin Pro" panose="020B0504020202020204" pitchFamily="34" charset="0"/>
              </a:rPr>
              <a:t>2. Click on blue </a:t>
            </a:r>
            <a:r>
              <a:rPr lang="en-GB" sz="2400" b="1" dirty="0">
                <a:solidFill>
                  <a:srgbClr val="171744"/>
                </a:solidFill>
                <a:latin typeface="Acumin Pro" panose="020B0504020202020204" pitchFamily="34" charset="0"/>
              </a:rPr>
              <a:t>Sign In </a:t>
            </a:r>
            <a:r>
              <a:rPr lang="en-GB" sz="2400" dirty="0">
                <a:latin typeface="Acumin Pro" panose="020B0504020202020204" pitchFamily="34" charset="0"/>
              </a:rPr>
              <a:t>button</a:t>
            </a:r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6565CFDC-CACA-325C-ABFE-D1F4637BA18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 rot="1813750">
            <a:off x="1864609" y="3822432"/>
            <a:ext cx="1893649" cy="1702922"/>
          </a:xfrm>
          <a:prstGeom prst="rect">
            <a:avLst/>
          </a:prstGeom>
        </p:spPr>
      </p:pic>
      <p:pic>
        <p:nvPicPr>
          <p:cNvPr id="16" name="Graphic 15">
            <a:extLst>
              <a:ext uri="{FF2B5EF4-FFF2-40B4-BE49-F238E27FC236}">
                <a16:creationId xmlns:a16="http://schemas.microsoft.com/office/drawing/2014/main" id="{E1AC6FE3-C934-FBC9-1860-E5B1091067A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 rot="11077442">
            <a:off x="8482908" y="4343109"/>
            <a:ext cx="1791093" cy="999145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8A69D4AF-B554-AF34-A0F4-FE00652AE6AA}"/>
              </a:ext>
            </a:extLst>
          </p:cNvPr>
          <p:cNvGrpSpPr/>
          <p:nvPr/>
        </p:nvGrpSpPr>
        <p:grpSpPr>
          <a:xfrm>
            <a:off x="338912" y="6062669"/>
            <a:ext cx="1567208" cy="461665"/>
            <a:chOff x="338912" y="6062669"/>
            <a:chExt cx="1567208" cy="461665"/>
          </a:xfrm>
        </p:grpSpPr>
        <p:pic>
          <p:nvPicPr>
            <p:cNvPr id="7" name="arrow">
              <a:hlinkClick r:id="rId8" action="ppaction://hlinksldjump"/>
              <a:extLst>
                <a:ext uri="{FF2B5EF4-FFF2-40B4-BE49-F238E27FC236}">
                  <a16:creationId xmlns:a16="http://schemas.microsoft.com/office/drawing/2014/main" id="{83E1DC1A-CE36-0BC4-B914-F69F7DDCC4D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338912" y="6098240"/>
              <a:ext cx="390525" cy="390525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77F7C2E3-BF9B-BD61-1C71-B898C0EF15D0}"/>
                </a:ext>
              </a:extLst>
            </p:cNvPr>
            <p:cNvSpPr txBox="1"/>
            <p:nvPr/>
          </p:nvSpPr>
          <p:spPr>
            <a:xfrm>
              <a:off x="867933" y="6062669"/>
              <a:ext cx="103818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dirty="0">
                  <a:solidFill>
                    <a:srgbClr val="1AAAFB"/>
                  </a:solidFill>
                  <a:latin typeface="Acumin Pro Condensed Ult Black" panose="020B0A06020202020204" pitchFamily="34" charset="0"/>
                  <a:hlinkClick r:id="rId8" action="ppaction://hlinksldjump">
                    <a:extLst>
                      <a:ext uri="{A12FA001-AC4F-418D-AE19-62706E023703}">
                        <ahyp:hlinkClr xmlns:ahyp="http://schemas.microsoft.com/office/drawing/2018/hyperlinkcolor" xmlns="" val="tx"/>
                      </a:ext>
                    </a:extLst>
                  </a:hlinkClick>
                </a:rPr>
                <a:t>Menu</a:t>
              </a:r>
              <a:endParaRPr lang="en-IE" sz="2400" dirty="0">
                <a:solidFill>
                  <a:srgbClr val="1AAAFB"/>
                </a:solidFill>
                <a:latin typeface="Acumin Pro Condensed Ult Black" panose="020B0A06020202020204" pitchFamily="34" charset="0"/>
              </a:endParaRPr>
            </a:p>
          </p:txBody>
        </p:sp>
      </p:grpSp>
      <p:pic>
        <p:nvPicPr>
          <p:cNvPr id="10" name="arrow">
            <a:hlinkClick r:id="rId10" action="ppaction://hlinksldjump"/>
            <a:extLst>
              <a:ext uri="{FF2B5EF4-FFF2-40B4-BE49-F238E27FC236}">
                <a16:creationId xmlns:a16="http://schemas.microsoft.com/office/drawing/2014/main" id="{3E6D7715-3536-3461-DDFC-8C40F80973D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27324" y="6098240"/>
            <a:ext cx="390525" cy="39052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9FA3C5B1-8288-0755-3283-D0F3C3419C89}"/>
              </a:ext>
            </a:extLst>
          </p:cNvPr>
          <p:cNvSpPr txBox="1"/>
          <p:nvPr/>
        </p:nvSpPr>
        <p:spPr>
          <a:xfrm>
            <a:off x="10303497" y="6062669"/>
            <a:ext cx="8389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u="sng" dirty="0">
                <a:solidFill>
                  <a:srgbClr val="1AAAFB"/>
                </a:solidFill>
                <a:latin typeface="Acumin Pro Condensed Ult Black" panose="020B0A06020202020204" pitchFamily="34" charset="0"/>
              </a:rPr>
              <a:t>Next</a:t>
            </a:r>
            <a:endParaRPr lang="en-IE" sz="2400" u="sng" dirty="0">
              <a:solidFill>
                <a:srgbClr val="1AAAFB"/>
              </a:solidFill>
              <a:latin typeface="Acumin Pro Condensed Ult Black" panose="020B0A06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3501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3A5BE8-86E6-CF96-AF88-3A7B8548B9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2DC6084-160C-5900-695B-65005BBC2E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3551" y="1330829"/>
            <a:ext cx="9719035" cy="4607275"/>
          </a:xfrm>
          <a:prstGeom prst="rect">
            <a:avLst/>
          </a:prstGeom>
        </p:spPr>
      </p:pic>
      <p:sp>
        <p:nvSpPr>
          <p:cNvPr id="2" name="Step 3: Accessing Microsoft 365 Apps">
            <a:extLst>
              <a:ext uri="{FF2B5EF4-FFF2-40B4-BE49-F238E27FC236}">
                <a16:creationId xmlns:a16="http://schemas.microsoft.com/office/drawing/2014/main" id="{998EB5CC-314D-A4C6-A51E-A7D56CE44E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2776" y="365125"/>
            <a:ext cx="10554547" cy="866067"/>
          </a:xfrm>
        </p:spPr>
        <p:txBody>
          <a:bodyPr>
            <a:normAutofit/>
          </a:bodyPr>
          <a:lstStyle/>
          <a:p>
            <a:r>
              <a:rPr lang="en-GB" b="1" dirty="0">
                <a:latin typeface="Acumin Pro Condensed Ult Black" panose="020B0A06020202020204" pitchFamily="34" charset="0"/>
              </a:rPr>
              <a:t>Step 3</a:t>
            </a:r>
            <a:r>
              <a:rPr lang="en-GB" dirty="0">
                <a:latin typeface="Acumin Pro Condensed Ult Black" panose="020B0A06020202020204" pitchFamily="34" charset="0"/>
              </a:rPr>
              <a:t>: Accessing Microsoft 365 Apps</a:t>
            </a:r>
            <a:endParaRPr lang="en-IE" dirty="0">
              <a:latin typeface="Acumin Pro Condensed Ult Black" panose="020B0A06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4402C90-75B7-90A3-D495-7E199BAEB282}"/>
              </a:ext>
            </a:extLst>
          </p:cNvPr>
          <p:cNvSpPr txBox="1"/>
          <p:nvPr/>
        </p:nvSpPr>
        <p:spPr>
          <a:xfrm>
            <a:off x="1082351" y="3962688"/>
            <a:ext cx="2935340" cy="22159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/>
            <a:r>
              <a:rPr lang="en-GB" sz="2400" dirty="0">
                <a:latin typeface="Acumin Pro" panose="020B0504020202020204" pitchFamily="34" charset="0"/>
              </a:rPr>
              <a:t>You are now signed in and have access to all Microsoft 365 apps</a:t>
            </a:r>
          </a:p>
          <a:p>
            <a:r>
              <a:rPr lang="en-GB" dirty="0">
                <a:latin typeface="Acumin Pro" panose="020B0504020202020204" pitchFamily="34" charset="0"/>
              </a:rPr>
              <a:t/>
            </a:r>
            <a:br>
              <a:rPr lang="en-GB" dirty="0">
                <a:latin typeface="Acumin Pro" panose="020B0504020202020204" pitchFamily="34" charset="0"/>
              </a:rPr>
            </a:br>
            <a:endParaRPr lang="en-GB" sz="2400" b="1" dirty="0">
              <a:solidFill>
                <a:srgbClr val="171744"/>
              </a:solidFill>
              <a:latin typeface="Acumin Pro" panose="020B0504020202020204" pitchFamily="34" charset="0"/>
            </a:endParaRPr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61F546DC-D257-A702-133C-6F5952CC4EA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 rot="20732122">
            <a:off x="2821309" y="2656049"/>
            <a:ext cx="1791093" cy="999145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A7226DB7-9962-04B6-67E3-FFC47875833C}"/>
              </a:ext>
            </a:extLst>
          </p:cNvPr>
          <p:cNvGrpSpPr/>
          <p:nvPr/>
        </p:nvGrpSpPr>
        <p:grpSpPr>
          <a:xfrm>
            <a:off x="338912" y="6062669"/>
            <a:ext cx="1567208" cy="461665"/>
            <a:chOff x="338912" y="6062669"/>
            <a:chExt cx="1567208" cy="461665"/>
          </a:xfrm>
        </p:grpSpPr>
        <p:pic>
          <p:nvPicPr>
            <p:cNvPr id="6" name="arrow">
              <a:hlinkClick r:id="rId6" action="ppaction://hlinksldjump"/>
              <a:extLst>
                <a:ext uri="{FF2B5EF4-FFF2-40B4-BE49-F238E27FC236}">
                  <a16:creationId xmlns:a16="http://schemas.microsoft.com/office/drawing/2014/main" id="{97AC98F7-587B-6BB0-6769-F8499C8C88F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338912" y="6098240"/>
              <a:ext cx="390525" cy="390525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FAF4EEBE-E6C6-F50C-62C3-E9FE65F2E8D6}"/>
                </a:ext>
              </a:extLst>
            </p:cNvPr>
            <p:cNvSpPr txBox="1"/>
            <p:nvPr/>
          </p:nvSpPr>
          <p:spPr>
            <a:xfrm>
              <a:off x="867933" y="6062669"/>
              <a:ext cx="103818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dirty="0">
                  <a:solidFill>
                    <a:srgbClr val="1AAAFB"/>
                  </a:solidFill>
                  <a:latin typeface="Acumin Pro Condensed Ult Black" panose="020B0A06020202020204" pitchFamily="34" charset="0"/>
                  <a:hlinkClick r:id="rId6" action="ppaction://hlinksldjump">
                    <a:extLst>
                      <a:ext uri="{A12FA001-AC4F-418D-AE19-62706E023703}">
                        <ahyp:hlinkClr xmlns:ahyp="http://schemas.microsoft.com/office/drawing/2018/hyperlinkcolor" xmlns="" val="tx"/>
                      </a:ext>
                    </a:extLst>
                  </a:hlinkClick>
                </a:rPr>
                <a:t>Menu</a:t>
              </a:r>
              <a:endParaRPr lang="en-IE" sz="2400" dirty="0">
                <a:solidFill>
                  <a:srgbClr val="1AAAFB"/>
                </a:solidFill>
                <a:latin typeface="Acumin Pro Condensed Ult Black" panose="020B0A06020202020204" pitchFamily="34" charset="0"/>
              </a:endParaRPr>
            </a:p>
          </p:txBody>
        </p:sp>
      </p:grpSp>
      <p:pic>
        <p:nvPicPr>
          <p:cNvPr id="10" name="arrow">
            <a:hlinkClick r:id="rId8" action="ppaction://hlinksldjump"/>
            <a:extLst>
              <a:ext uri="{FF2B5EF4-FFF2-40B4-BE49-F238E27FC236}">
                <a16:creationId xmlns:a16="http://schemas.microsoft.com/office/drawing/2014/main" id="{5BB7D3DF-B9DA-ABA9-90A8-5DB773E2A77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62563" y="6108901"/>
            <a:ext cx="390525" cy="39052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165A384-DDED-D88D-764A-2DC2BF013FDF}"/>
              </a:ext>
            </a:extLst>
          </p:cNvPr>
          <p:cNvSpPr txBox="1"/>
          <p:nvPr/>
        </p:nvSpPr>
        <p:spPr>
          <a:xfrm>
            <a:off x="10538736" y="6073330"/>
            <a:ext cx="8389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u="sng" dirty="0">
                <a:solidFill>
                  <a:srgbClr val="1AAAFB"/>
                </a:solidFill>
                <a:latin typeface="Acumin Pro Condensed Ult Black" panose="020B0A06020202020204" pitchFamily="34" charset="0"/>
              </a:rPr>
              <a:t>Next</a:t>
            </a:r>
            <a:endParaRPr lang="en-IE" sz="2400" u="sng" dirty="0">
              <a:solidFill>
                <a:srgbClr val="1AAAFB"/>
              </a:solidFill>
              <a:latin typeface="Acumin Pro Condensed Ult Black" panose="020B0A06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8950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6094D0-10E8-9A29-649B-26F5B9E449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ctivity 1: Log into 365">
            <a:extLst>
              <a:ext uri="{FF2B5EF4-FFF2-40B4-BE49-F238E27FC236}">
                <a16:creationId xmlns:a16="http://schemas.microsoft.com/office/drawing/2014/main" id="{5D27E155-1FA4-D2C5-C190-7A3BE46DD6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2776" y="365125"/>
            <a:ext cx="5803437" cy="853475"/>
          </a:xfrm>
        </p:spPr>
        <p:txBody>
          <a:bodyPr>
            <a:normAutofit/>
          </a:bodyPr>
          <a:lstStyle/>
          <a:p>
            <a:r>
              <a:rPr lang="en-GB" b="1" dirty="0">
                <a:latin typeface="Acumin Pro Condensed Ult Black" panose="020B0A06020202020204" pitchFamily="34" charset="0"/>
              </a:rPr>
              <a:t>Activity 1: Log into 365</a:t>
            </a:r>
            <a:endParaRPr lang="en-IE" dirty="0">
              <a:latin typeface="Acumin Pro Condensed Ult Black" panose="020B0A06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8AE3A63-921E-8B58-DB39-9EF4B49F70DC}"/>
              </a:ext>
            </a:extLst>
          </p:cNvPr>
          <p:cNvSpPr txBox="1"/>
          <p:nvPr/>
        </p:nvSpPr>
        <p:spPr>
          <a:xfrm>
            <a:off x="574151" y="2644170"/>
            <a:ext cx="3546351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/>
            <a:r>
              <a:rPr lang="en-GB" sz="2400" dirty="0">
                <a:latin typeface="Acumin Pro" panose="020B0504020202020204" pitchFamily="34" charset="0"/>
              </a:rPr>
              <a:t>Log into your </a:t>
            </a:r>
            <a:r>
              <a:rPr lang="en-GB" sz="2400" b="1" dirty="0">
                <a:latin typeface="Acumin Pro" panose="020B0504020202020204" pitchFamily="34" charset="0"/>
              </a:rPr>
              <a:t>Microsoft 365</a:t>
            </a:r>
            <a:r>
              <a:rPr lang="en-GB" sz="2400" dirty="0">
                <a:latin typeface="Acumin Pro" panose="020B0504020202020204" pitchFamily="34" charset="0"/>
              </a:rPr>
              <a:t> account using your </a:t>
            </a:r>
            <a:r>
              <a:rPr lang="en-GB" sz="2400" dirty="0" smtClean="0">
                <a:latin typeface="Acumin Pro" panose="020B0504020202020204" pitchFamily="34" charset="0"/>
              </a:rPr>
              <a:t>college learner email and </a:t>
            </a:r>
            <a:r>
              <a:rPr lang="en-GB" sz="2400" b="1" dirty="0">
                <a:latin typeface="Acumin Pro" panose="020B0504020202020204" pitchFamily="34" charset="0"/>
              </a:rPr>
              <a:t>password</a:t>
            </a:r>
            <a:r>
              <a:rPr lang="en-GB" sz="2400" dirty="0">
                <a:latin typeface="Acumin Pro" panose="020B0504020202020204" pitchFamily="34" charset="0"/>
              </a:rPr>
              <a:t>.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E6481D93-C822-059C-23D5-2C0F4AD98B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4487" y="31095"/>
            <a:ext cx="1413361" cy="1552608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46F56843-5C75-00D9-E99E-F697EA0BA544}"/>
              </a:ext>
            </a:extLst>
          </p:cNvPr>
          <p:cNvGrpSpPr/>
          <p:nvPr/>
        </p:nvGrpSpPr>
        <p:grpSpPr>
          <a:xfrm>
            <a:off x="338912" y="6062669"/>
            <a:ext cx="1567208" cy="461665"/>
            <a:chOff x="338912" y="6062669"/>
            <a:chExt cx="1567208" cy="461665"/>
          </a:xfrm>
        </p:grpSpPr>
        <p:pic>
          <p:nvPicPr>
            <p:cNvPr id="15" name="arrow">
              <a:hlinkClick r:id="rId4" action="ppaction://hlinksldjump"/>
              <a:extLst>
                <a:ext uri="{FF2B5EF4-FFF2-40B4-BE49-F238E27FC236}">
                  <a16:creationId xmlns:a16="http://schemas.microsoft.com/office/drawing/2014/main" id="{B78605B1-D718-161B-3F4B-013E6E50905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338912" y="6098240"/>
              <a:ext cx="390525" cy="390525"/>
            </a:xfrm>
            <a:prstGeom prst="rect">
              <a:avLst/>
            </a:prstGeom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984DEE72-DBBC-98C2-648E-EDFB825F89F2}"/>
                </a:ext>
              </a:extLst>
            </p:cNvPr>
            <p:cNvSpPr txBox="1"/>
            <p:nvPr/>
          </p:nvSpPr>
          <p:spPr>
            <a:xfrm>
              <a:off x="867933" y="6062669"/>
              <a:ext cx="103818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dirty="0">
                  <a:solidFill>
                    <a:srgbClr val="1AAAFB"/>
                  </a:solidFill>
                  <a:latin typeface="Acumin Pro Condensed Ult Black" panose="020B0A06020202020204" pitchFamily="34" charset="0"/>
                  <a:hlinkClick r:id="rId4" action="ppaction://hlinksldjump">
                    <a:extLst>
                      <a:ext uri="{A12FA001-AC4F-418D-AE19-62706E023703}">
                        <ahyp:hlinkClr xmlns:ahyp="http://schemas.microsoft.com/office/drawing/2018/hyperlinkcolor" xmlns="" val="tx"/>
                      </a:ext>
                    </a:extLst>
                  </a:hlinkClick>
                </a:rPr>
                <a:t>Menu</a:t>
              </a:r>
              <a:endParaRPr lang="en-IE" sz="2400" dirty="0">
                <a:solidFill>
                  <a:srgbClr val="1AAAFB"/>
                </a:solidFill>
                <a:latin typeface="Acumin Pro Condensed Ult Black" panose="020B0A06020202020204" pitchFamily="34" charset="0"/>
              </a:endParaRPr>
            </a:p>
          </p:txBody>
        </p:sp>
      </p:grpSp>
      <p:pic>
        <p:nvPicPr>
          <p:cNvPr id="17" name="arrow">
            <a:hlinkClick r:id="rId6" action="ppaction://hlinksldjump"/>
            <a:extLst>
              <a:ext uri="{FF2B5EF4-FFF2-40B4-BE49-F238E27FC236}">
                <a16:creationId xmlns:a16="http://schemas.microsoft.com/office/drawing/2014/main" id="{7E673588-4B2D-10DF-F9D7-0B101CD30F6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62563" y="6129894"/>
            <a:ext cx="390525" cy="390525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4FF082E8-0CAA-2991-DC47-F91C2CDA7EE1}"/>
              </a:ext>
            </a:extLst>
          </p:cNvPr>
          <p:cNvSpPr txBox="1"/>
          <p:nvPr/>
        </p:nvSpPr>
        <p:spPr>
          <a:xfrm>
            <a:off x="10538736" y="6094323"/>
            <a:ext cx="8389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u="sng" dirty="0">
                <a:solidFill>
                  <a:srgbClr val="1AAAFB"/>
                </a:solidFill>
                <a:latin typeface="Acumin Pro Condensed Ult Black" panose="020B0A06020202020204" pitchFamily="34" charset="0"/>
              </a:rPr>
              <a:t>Next</a:t>
            </a:r>
            <a:endParaRPr lang="en-IE" sz="2400" u="sng" dirty="0">
              <a:solidFill>
                <a:srgbClr val="1AAAFB"/>
              </a:solidFill>
              <a:latin typeface="Acumin Pro Condensed Ult Black" panose="020B0A060202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1098" y="1655180"/>
            <a:ext cx="7535120" cy="4439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2514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A9E707-A675-5E41-34F6-D56E51B227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2. Creating folders in Microsoft OneDrive">
            <a:extLst>
              <a:ext uri="{FF2B5EF4-FFF2-40B4-BE49-F238E27FC236}">
                <a16:creationId xmlns:a16="http://schemas.microsoft.com/office/drawing/2014/main" id="{7536681B-E03F-E1F6-17CF-EA8A4FDF452B}"/>
              </a:ext>
            </a:extLst>
          </p:cNvPr>
          <p:cNvSpPr txBox="1">
            <a:spLocks/>
          </p:cNvSpPr>
          <p:nvPr/>
        </p:nvSpPr>
        <p:spPr>
          <a:xfrm>
            <a:off x="672776" y="365125"/>
            <a:ext cx="10554547" cy="7251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IE" dirty="0">
              <a:latin typeface="Acumin Pro Condensed Ult Black" panose="020B0A06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883D4CE-2B41-CB4F-6711-0A0AF96B46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6091" y="1646113"/>
            <a:ext cx="4923025" cy="4317114"/>
          </a:xfrm>
          <a:prstGeom prst="rect">
            <a:avLst/>
          </a:prstGeom>
        </p:spPr>
      </p:pic>
      <p:sp>
        <p:nvSpPr>
          <p:cNvPr id="9" name="Title 8">
            <a:extLst>
              <a:ext uri="{FF2B5EF4-FFF2-40B4-BE49-F238E27FC236}">
                <a16:creationId xmlns:a16="http://schemas.microsoft.com/office/drawing/2014/main" id="{D3C1A174-3CCF-491D-8662-8DA467F14B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2776" y="333665"/>
            <a:ext cx="10681024" cy="957807"/>
          </a:xfrm>
        </p:spPr>
        <p:txBody>
          <a:bodyPr/>
          <a:lstStyle/>
          <a:p>
            <a:r>
              <a:rPr lang="en-GB" b="1" dirty="0">
                <a:latin typeface="Acumin Pro Condensed Ult Black" panose="020B0A06020202020204" pitchFamily="34" charset="0"/>
              </a:rPr>
              <a:t>2. Creating folders in Microsoft OneDrive</a:t>
            </a:r>
            <a:endParaRPr lang="en-IE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36B95AD-0D48-FDBA-E514-BC756AB4620F}"/>
              </a:ext>
            </a:extLst>
          </p:cNvPr>
          <p:cNvGrpSpPr/>
          <p:nvPr/>
        </p:nvGrpSpPr>
        <p:grpSpPr>
          <a:xfrm>
            <a:off x="338912" y="6062669"/>
            <a:ext cx="1567208" cy="461665"/>
            <a:chOff x="338912" y="6062669"/>
            <a:chExt cx="1567208" cy="461665"/>
          </a:xfrm>
        </p:grpSpPr>
        <p:pic>
          <p:nvPicPr>
            <p:cNvPr id="13" name="arrow">
              <a:hlinkClick r:id="rId4" action="ppaction://hlinksldjump"/>
              <a:extLst>
                <a:ext uri="{FF2B5EF4-FFF2-40B4-BE49-F238E27FC236}">
                  <a16:creationId xmlns:a16="http://schemas.microsoft.com/office/drawing/2014/main" id="{EB702E7E-0DDA-F7A9-408C-11EF78E307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338912" y="6098240"/>
              <a:ext cx="390525" cy="390525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874B3651-49D1-EA4E-49C9-D0AD4C044093}"/>
                </a:ext>
              </a:extLst>
            </p:cNvPr>
            <p:cNvSpPr txBox="1"/>
            <p:nvPr/>
          </p:nvSpPr>
          <p:spPr>
            <a:xfrm>
              <a:off x="867933" y="6062669"/>
              <a:ext cx="103818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dirty="0">
                  <a:solidFill>
                    <a:srgbClr val="1AAAFB"/>
                  </a:solidFill>
                  <a:latin typeface="Acumin Pro Condensed Ult Black" panose="020B0A06020202020204" pitchFamily="34" charset="0"/>
                  <a:hlinkClick r:id="rId4" action="ppaction://hlinksldjump">
                    <a:extLst>
                      <a:ext uri="{A12FA001-AC4F-418D-AE19-62706E023703}">
                        <ahyp:hlinkClr xmlns:ahyp="http://schemas.microsoft.com/office/drawing/2018/hyperlinkcolor" xmlns="" val="tx"/>
                      </a:ext>
                    </a:extLst>
                  </a:hlinkClick>
                </a:rPr>
                <a:t>Menu</a:t>
              </a:r>
              <a:endParaRPr lang="en-IE" sz="2400" dirty="0">
                <a:solidFill>
                  <a:srgbClr val="1AAAFB"/>
                </a:solidFill>
                <a:latin typeface="Acumin Pro Condensed Ult Black" panose="020B0A06020202020204" pitchFamily="34" charset="0"/>
              </a:endParaRPr>
            </a:p>
          </p:txBody>
        </p:sp>
      </p:grpSp>
      <p:pic>
        <p:nvPicPr>
          <p:cNvPr id="15" name="arrow">
            <a:hlinkClick r:id="rId6" action="ppaction://hlinksldjump"/>
            <a:extLst>
              <a:ext uri="{FF2B5EF4-FFF2-40B4-BE49-F238E27FC236}">
                <a16:creationId xmlns:a16="http://schemas.microsoft.com/office/drawing/2014/main" id="{B190C83C-D2BB-8B7F-DA50-595C5E17BA0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62563" y="6098240"/>
            <a:ext cx="390525" cy="390525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D9BDCA25-716D-F52D-6D89-CFC87273BB2D}"/>
              </a:ext>
            </a:extLst>
          </p:cNvPr>
          <p:cNvSpPr txBox="1"/>
          <p:nvPr/>
        </p:nvSpPr>
        <p:spPr>
          <a:xfrm>
            <a:off x="10538736" y="6062669"/>
            <a:ext cx="8389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u="sng" dirty="0">
                <a:solidFill>
                  <a:srgbClr val="1AAAFB"/>
                </a:solidFill>
                <a:latin typeface="Acumin Pro Condensed Ult Black" panose="020B0A06020202020204" pitchFamily="34" charset="0"/>
              </a:rPr>
              <a:t>Next</a:t>
            </a:r>
            <a:endParaRPr lang="en-IE" sz="2400" u="sng" dirty="0">
              <a:solidFill>
                <a:srgbClr val="1AAAFB"/>
              </a:solidFill>
              <a:latin typeface="Acumin Pro Condensed Ult Black" panose="020B0A06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9535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8B8065-5F32-0FE8-91DD-E76861DDB2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What we will cover today">
            <a:extLst>
              <a:ext uri="{FF2B5EF4-FFF2-40B4-BE49-F238E27FC236}">
                <a16:creationId xmlns:a16="http://schemas.microsoft.com/office/drawing/2014/main" id="{CE32FBD6-C5F4-D235-E3A0-5EDB0B2522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9338" y="565609"/>
            <a:ext cx="6632996" cy="421848"/>
          </a:xfrm>
        </p:spPr>
        <p:txBody>
          <a:bodyPr>
            <a:normAutofit fontScale="90000"/>
          </a:bodyPr>
          <a:lstStyle/>
          <a:p>
            <a:r>
              <a:rPr lang="en-GB" b="1" dirty="0">
                <a:latin typeface="Acumin Pro Condensed Ult Black" panose="020B0A06020202020204" pitchFamily="34" charset="0"/>
              </a:rPr>
              <a:t>Activity </a:t>
            </a:r>
            <a:r>
              <a:rPr lang="en-GB" b="1" dirty="0" smtClean="0">
                <a:latin typeface="Acumin Pro Condensed Ult Black" panose="020B0A06020202020204" pitchFamily="34" charset="0"/>
              </a:rPr>
              <a:t>1: </a:t>
            </a:r>
            <a:r>
              <a:rPr lang="en-GB" b="1" dirty="0">
                <a:latin typeface="Acumin Pro Condensed Ult Black" panose="020B0A06020202020204" pitchFamily="34" charset="0"/>
              </a:rPr>
              <a:t>Create Folder</a:t>
            </a:r>
            <a:endParaRPr lang="en-IE" dirty="0">
              <a:latin typeface="Acumin Pro Condensed Ult Black" panose="020B0A06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BECB8EC-6045-7AC2-B555-7E20A22238C5}"/>
              </a:ext>
            </a:extLst>
          </p:cNvPr>
          <p:cNvSpPr txBox="1"/>
          <p:nvPr/>
        </p:nvSpPr>
        <p:spPr>
          <a:xfrm>
            <a:off x="574149" y="3520070"/>
            <a:ext cx="2852227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fontAlgn="base">
              <a:buFont typeface="+mj-lt"/>
              <a:buAutoNum type="arabicPeriod"/>
            </a:pPr>
            <a:r>
              <a:rPr lang="en-GB" sz="2000" dirty="0">
                <a:latin typeface="Acumin Pro" panose="020B0504020202020204" pitchFamily="34" charset="0"/>
              </a:rPr>
              <a:t>Create a </a:t>
            </a:r>
            <a:r>
              <a:rPr lang="en-GB" sz="2000" b="1" dirty="0">
                <a:latin typeface="Acumin Pro" panose="020B0504020202020204" pitchFamily="34" charset="0"/>
              </a:rPr>
              <a:t>folder</a:t>
            </a:r>
            <a:r>
              <a:rPr lang="en-GB" sz="2000" dirty="0">
                <a:latin typeface="Acumin Pro" panose="020B0504020202020204" pitchFamily="34" charset="0"/>
              </a:rPr>
              <a:t> in Microsoft OneDrive.</a:t>
            </a:r>
          </a:p>
          <a:p>
            <a:pPr marL="342900" indent="-342900" fontAlgn="base">
              <a:buFont typeface="+mj-lt"/>
              <a:buAutoNum type="arabicPeriod"/>
            </a:pPr>
            <a:r>
              <a:rPr lang="en-GB" sz="2000" dirty="0">
                <a:latin typeface="Acumin Pro" panose="020B0504020202020204" pitchFamily="34" charset="0"/>
              </a:rPr>
              <a:t>Name this folder </a:t>
            </a:r>
            <a:r>
              <a:rPr lang="en-GB" sz="2000" b="1" dirty="0">
                <a:latin typeface="Acumin Pro" panose="020B0504020202020204" pitchFamily="34" charset="0"/>
              </a:rPr>
              <a:t>Induction </a:t>
            </a:r>
            <a:r>
              <a:rPr lang="en-GB" sz="2000" b="1" dirty="0" smtClean="0">
                <a:latin typeface="Acumin Pro" panose="020B0504020202020204" pitchFamily="34" charset="0"/>
              </a:rPr>
              <a:t>2026</a:t>
            </a:r>
            <a:r>
              <a:rPr lang="en-GB" sz="2000" dirty="0" smtClean="0">
                <a:latin typeface="Acumin Pro" panose="020B0504020202020204" pitchFamily="34" charset="0"/>
              </a:rPr>
              <a:t>.</a:t>
            </a:r>
            <a:endParaRPr lang="en-GB" sz="2000" dirty="0">
              <a:latin typeface="Acumin Pro" panose="020B05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8D37FC1-D576-5EF3-A9C8-09790E5F63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4482" y="1675527"/>
            <a:ext cx="1938448" cy="1570228"/>
          </a:xfrm>
          <a:prstGeom prst="rect">
            <a:avLst/>
          </a:prstGeom>
        </p:spPr>
      </p:pic>
      <p:pic>
        <p:nvPicPr>
          <p:cNvPr id="8" name="Online Media 7" title="Creating and naming a folder in Microsoft OneDrive">
            <a:hlinkClick r:id="" action="ppaction://media"/>
            <a:extLst>
              <a:ext uri="{FF2B5EF4-FFF2-40B4-BE49-F238E27FC236}">
                <a16:creationId xmlns:a16="http://schemas.microsoft.com/office/drawing/2014/main" id="{B219DBAD-4889-9460-5018-3A72BD266D98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3978111" y="1765755"/>
            <a:ext cx="7484551" cy="422878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0259223-181D-6ED3-0472-76547DA7A0E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368896" y="108006"/>
            <a:ext cx="1248953" cy="1372003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6F5D1632-8741-5E60-1E6C-E91D8B95B11A}"/>
              </a:ext>
            </a:extLst>
          </p:cNvPr>
          <p:cNvGrpSpPr/>
          <p:nvPr/>
        </p:nvGrpSpPr>
        <p:grpSpPr>
          <a:xfrm>
            <a:off x="338912" y="6062669"/>
            <a:ext cx="1567208" cy="461665"/>
            <a:chOff x="338912" y="6062669"/>
            <a:chExt cx="1567208" cy="461665"/>
          </a:xfrm>
        </p:grpSpPr>
        <p:pic>
          <p:nvPicPr>
            <p:cNvPr id="14" name="arrow">
              <a:hlinkClick r:id="rId7" action="ppaction://hlinksldjump"/>
              <a:extLst>
                <a:ext uri="{FF2B5EF4-FFF2-40B4-BE49-F238E27FC236}">
                  <a16:creationId xmlns:a16="http://schemas.microsoft.com/office/drawing/2014/main" id="{D3070494-DDB9-C8A2-F847-41EEA830559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338912" y="6098240"/>
              <a:ext cx="390525" cy="390525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58DA7F6-2AF8-18FF-C33B-A4CEF6B5118E}"/>
                </a:ext>
              </a:extLst>
            </p:cNvPr>
            <p:cNvSpPr txBox="1"/>
            <p:nvPr/>
          </p:nvSpPr>
          <p:spPr>
            <a:xfrm>
              <a:off x="867933" y="6062669"/>
              <a:ext cx="103818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dirty="0">
                  <a:solidFill>
                    <a:srgbClr val="1AAAFB"/>
                  </a:solidFill>
                  <a:latin typeface="Acumin Pro Condensed Ult Black" panose="020B0A06020202020204" pitchFamily="34" charset="0"/>
                  <a:hlinkClick r:id="rId7" action="ppaction://hlinksldjump">
                    <a:extLst>
                      <a:ext uri="{A12FA001-AC4F-418D-AE19-62706E023703}">
                        <ahyp:hlinkClr xmlns:ahyp="http://schemas.microsoft.com/office/drawing/2018/hyperlinkcolor" xmlns="" val="tx"/>
                      </a:ext>
                    </a:extLst>
                  </a:hlinkClick>
                </a:rPr>
                <a:t>Menu</a:t>
              </a:r>
              <a:endParaRPr lang="en-IE" sz="2400" dirty="0">
                <a:solidFill>
                  <a:srgbClr val="1AAAFB"/>
                </a:solidFill>
                <a:latin typeface="Acumin Pro Condensed Ult Black" panose="020B0A06020202020204" pitchFamily="34" charset="0"/>
              </a:endParaRPr>
            </a:p>
          </p:txBody>
        </p:sp>
      </p:grpSp>
      <p:pic>
        <p:nvPicPr>
          <p:cNvPr id="16" name="arrow">
            <a:hlinkClick r:id="rId9" action="ppaction://hlinksldjump"/>
            <a:extLst>
              <a:ext uri="{FF2B5EF4-FFF2-40B4-BE49-F238E27FC236}">
                <a16:creationId xmlns:a16="http://schemas.microsoft.com/office/drawing/2014/main" id="{889740DD-5218-3C22-6D42-6A3DAA4A496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62563" y="6098240"/>
            <a:ext cx="390525" cy="390525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8447C8F3-4439-72DF-3A14-579423FD1CB6}"/>
              </a:ext>
            </a:extLst>
          </p:cNvPr>
          <p:cNvSpPr txBox="1"/>
          <p:nvPr/>
        </p:nvSpPr>
        <p:spPr>
          <a:xfrm>
            <a:off x="10538736" y="6062669"/>
            <a:ext cx="8389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u="sng" dirty="0">
                <a:solidFill>
                  <a:srgbClr val="1AAAFB"/>
                </a:solidFill>
                <a:latin typeface="Acumin Pro Condensed Ult Black" panose="020B0A06020202020204" pitchFamily="34" charset="0"/>
              </a:rPr>
              <a:t>Next</a:t>
            </a:r>
            <a:endParaRPr lang="en-IE" sz="2400" u="sng" dirty="0">
              <a:solidFill>
                <a:srgbClr val="1AAAFB"/>
              </a:solidFill>
              <a:latin typeface="Acumin Pro Condensed Ult Black" panose="020B0A06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2568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3541D7-E9B2-9047-8556-702C973C11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What we will cover today">
            <a:extLst>
              <a:ext uri="{FF2B5EF4-FFF2-40B4-BE49-F238E27FC236}">
                <a16:creationId xmlns:a16="http://schemas.microsoft.com/office/drawing/2014/main" id="{DA3F5B6E-1C9D-F2D6-6591-B7B05E9DE664}"/>
              </a:ext>
            </a:extLst>
          </p:cNvPr>
          <p:cNvSpPr txBox="1">
            <a:spLocks/>
          </p:cNvSpPr>
          <p:nvPr/>
        </p:nvSpPr>
        <p:spPr>
          <a:xfrm>
            <a:off x="672776" y="365125"/>
            <a:ext cx="10554547" cy="8309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b="1" dirty="0">
                <a:latin typeface="Acumin Pro Condensed Ult Black" panose="020B0A06020202020204" pitchFamily="34" charset="0"/>
              </a:rPr>
              <a:t>Step </a:t>
            </a:r>
            <a:r>
              <a:rPr lang="en-GB" b="1" dirty="0" smtClean="0">
                <a:latin typeface="Acumin Pro Condensed Ult Black" panose="020B0A06020202020204" pitchFamily="34" charset="0"/>
              </a:rPr>
              <a:t>2: </a:t>
            </a:r>
            <a:r>
              <a:rPr lang="en-GB" b="1" dirty="0">
                <a:latin typeface="Acumin Pro Condensed Ult Black" panose="020B0A06020202020204" pitchFamily="34" charset="0"/>
              </a:rPr>
              <a:t>Accessing OneDrive</a:t>
            </a:r>
            <a:endParaRPr lang="en-IE" dirty="0">
              <a:latin typeface="Acumin Pro Condensed Ult Black" panose="020B0A06020202020204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B9214A74-944F-99BB-BE4A-6EACADDC82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9525" y="1477218"/>
            <a:ext cx="6777798" cy="4466382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71B30EF6-1088-6239-BEAC-981C74F4E64C}"/>
              </a:ext>
            </a:extLst>
          </p:cNvPr>
          <p:cNvSpPr txBox="1"/>
          <p:nvPr/>
        </p:nvSpPr>
        <p:spPr>
          <a:xfrm>
            <a:off x="1859500" y="3429000"/>
            <a:ext cx="234126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/>
            <a:r>
              <a:rPr lang="en-GB" sz="2400" dirty="0">
                <a:latin typeface="Acumin Pro" panose="020B0504020202020204" pitchFamily="34" charset="0"/>
              </a:rPr>
              <a:t>Click on the </a:t>
            </a:r>
            <a:r>
              <a:rPr lang="en-GB" sz="2400" b="1" dirty="0">
                <a:latin typeface="Acumin Pro" panose="020B0504020202020204" pitchFamily="34" charset="0"/>
              </a:rPr>
              <a:t>OneDrive</a:t>
            </a:r>
            <a:r>
              <a:rPr lang="en-GB" sz="2400" dirty="0">
                <a:latin typeface="Acumin Pro" panose="020B0504020202020204" pitchFamily="34" charset="0"/>
              </a:rPr>
              <a:t> Icon</a:t>
            </a:r>
          </a:p>
        </p:txBody>
      </p:sp>
      <p:pic>
        <p:nvPicPr>
          <p:cNvPr id="18" name="Graphic 17">
            <a:extLst>
              <a:ext uri="{FF2B5EF4-FFF2-40B4-BE49-F238E27FC236}">
                <a16:creationId xmlns:a16="http://schemas.microsoft.com/office/drawing/2014/main" id="{5EF8B839-153F-FAC0-EC93-7B696F95D41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 rot="273942">
            <a:off x="4122032" y="2774787"/>
            <a:ext cx="1791093" cy="999145"/>
          </a:xfrm>
          <a:prstGeom prst="rect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3F4775C6-6CEE-6CD4-39B8-A56AEF57685A}"/>
              </a:ext>
            </a:extLst>
          </p:cNvPr>
          <p:cNvGrpSpPr/>
          <p:nvPr/>
        </p:nvGrpSpPr>
        <p:grpSpPr>
          <a:xfrm>
            <a:off x="338912" y="6062669"/>
            <a:ext cx="1567208" cy="461665"/>
            <a:chOff x="338912" y="6062669"/>
            <a:chExt cx="1567208" cy="461665"/>
          </a:xfrm>
        </p:grpSpPr>
        <p:pic>
          <p:nvPicPr>
            <p:cNvPr id="20" name="arrow">
              <a:hlinkClick r:id="rId6" action="ppaction://hlinksldjump"/>
              <a:extLst>
                <a:ext uri="{FF2B5EF4-FFF2-40B4-BE49-F238E27FC236}">
                  <a16:creationId xmlns:a16="http://schemas.microsoft.com/office/drawing/2014/main" id="{5993CBAE-2765-BAD1-26D4-1A5DE2B8A5D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338912" y="6098240"/>
              <a:ext cx="390525" cy="390525"/>
            </a:xfrm>
            <a:prstGeom prst="rect">
              <a:avLst/>
            </a:prstGeom>
          </p:spPr>
        </p:pic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175E218E-E70F-783C-EE9D-6EE7948FB0C5}"/>
                </a:ext>
              </a:extLst>
            </p:cNvPr>
            <p:cNvSpPr txBox="1"/>
            <p:nvPr/>
          </p:nvSpPr>
          <p:spPr>
            <a:xfrm>
              <a:off x="867933" y="6062669"/>
              <a:ext cx="103818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dirty="0">
                  <a:solidFill>
                    <a:srgbClr val="1AAAFB"/>
                  </a:solidFill>
                  <a:latin typeface="Acumin Pro Condensed Ult Black" panose="020B0A06020202020204" pitchFamily="34" charset="0"/>
                  <a:hlinkClick r:id="rId6" action="ppaction://hlinksldjump">
                    <a:extLst>
                      <a:ext uri="{A12FA001-AC4F-418D-AE19-62706E023703}">
                        <ahyp:hlinkClr xmlns:ahyp="http://schemas.microsoft.com/office/drawing/2018/hyperlinkcolor" xmlns="" val="tx"/>
                      </a:ext>
                    </a:extLst>
                  </a:hlinkClick>
                </a:rPr>
                <a:t>Menu</a:t>
              </a:r>
              <a:endParaRPr lang="en-IE" sz="2400" dirty="0">
                <a:solidFill>
                  <a:srgbClr val="1AAAFB"/>
                </a:solidFill>
                <a:latin typeface="Acumin Pro Condensed Ult Black" panose="020B0A06020202020204" pitchFamily="34" charset="0"/>
              </a:endParaRPr>
            </a:p>
          </p:txBody>
        </p:sp>
      </p:grpSp>
      <p:pic>
        <p:nvPicPr>
          <p:cNvPr id="22" name="arrow">
            <a:hlinkClick r:id="rId8" action="ppaction://hlinksldjump"/>
            <a:extLst>
              <a:ext uri="{FF2B5EF4-FFF2-40B4-BE49-F238E27FC236}">
                <a16:creationId xmlns:a16="http://schemas.microsoft.com/office/drawing/2014/main" id="{4BBAAD29-45AE-FAED-0881-01F2831B802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62563" y="6098240"/>
            <a:ext cx="390525" cy="390525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468C9C43-6677-393D-A21B-63D08AD1844A}"/>
              </a:ext>
            </a:extLst>
          </p:cNvPr>
          <p:cNvSpPr txBox="1"/>
          <p:nvPr/>
        </p:nvSpPr>
        <p:spPr>
          <a:xfrm>
            <a:off x="10538736" y="6062669"/>
            <a:ext cx="8389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u="sng" dirty="0">
                <a:solidFill>
                  <a:srgbClr val="1AAAFB"/>
                </a:solidFill>
                <a:latin typeface="Acumin Pro Condensed Ult Black" panose="020B0A06020202020204" pitchFamily="34" charset="0"/>
              </a:rPr>
              <a:t>Next</a:t>
            </a:r>
            <a:endParaRPr lang="en-IE" sz="2400" u="sng" dirty="0">
              <a:solidFill>
                <a:srgbClr val="1AAAFB"/>
              </a:solidFill>
              <a:latin typeface="Acumin Pro Condensed Ult Black" panose="020B0A06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01208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9996B1-EA30-6EDF-52A7-D3A0A37E78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93D44A7-AAF1-2380-BEBD-B50439281D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25626" y="1785527"/>
            <a:ext cx="6022776" cy="4116215"/>
          </a:xfrm>
          <a:prstGeom prst="rect">
            <a:avLst/>
          </a:prstGeom>
        </p:spPr>
      </p:pic>
      <p:sp>
        <p:nvSpPr>
          <p:cNvPr id="12" name="What we will cover today">
            <a:extLst>
              <a:ext uri="{FF2B5EF4-FFF2-40B4-BE49-F238E27FC236}">
                <a16:creationId xmlns:a16="http://schemas.microsoft.com/office/drawing/2014/main" id="{8ED38455-C73B-F195-15F2-4CBD2785ADDD}"/>
              </a:ext>
            </a:extLst>
          </p:cNvPr>
          <p:cNvSpPr txBox="1">
            <a:spLocks/>
          </p:cNvSpPr>
          <p:nvPr/>
        </p:nvSpPr>
        <p:spPr>
          <a:xfrm>
            <a:off x="672776" y="365125"/>
            <a:ext cx="10554547" cy="8792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b="1" dirty="0">
                <a:latin typeface="Acumin Pro Condensed Ult Black" panose="020B0A06020202020204" pitchFamily="34" charset="0"/>
              </a:rPr>
              <a:t>Step 2: Create a folder</a:t>
            </a:r>
            <a:endParaRPr lang="en-IE" dirty="0">
              <a:latin typeface="Acumin Pro Condensed Ult Black" panose="020B0A06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EB340D8-4011-84E0-5E0B-4A040677C31A}"/>
              </a:ext>
            </a:extLst>
          </p:cNvPr>
          <p:cNvSpPr txBox="1"/>
          <p:nvPr/>
        </p:nvSpPr>
        <p:spPr>
          <a:xfrm>
            <a:off x="1859500" y="3429000"/>
            <a:ext cx="234126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/>
            <a:r>
              <a:rPr lang="en-GB" sz="2400" dirty="0">
                <a:latin typeface="Acumin Pro" panose="020B0504020202020204" pitchFamily="34" charset="0"/>
              </a:rPr>
              <a:t>Click on the </a:t>
            </a:r>
            <a:r>
              <a:rPr lang="en-GB" sz="2400" b="1" dirty="0">
                <a:latin typeface="Acumin Pro" panose="020B0504020202020204" pitchFamily="34" charset="0"/>
              </a:rPr>
              <a:t>Create or Upload</a:t>
            </a:r>
            <a:r>
              <a:rPr lang="en-GB" sz="2400" dirty="0">
                <a:latin typeface="Acumin Pro" panose="020B0504020202020204" pitchFamily="34" charset="0"/>
              </a:rPr>
              <a:t> button and choose </a:t>
            </a:r>
            <a:r>
              <a:rPr lang="en-GB" sz="2400" b="1" dirty="0">
                <a:latin typeface="Acumin Pro" panose="020B0504020202020204" pitchFamily="34" charset="0"/>
              </a:rPr>
              <a:t>Folder</a:t>
            </a:r>
            <a:r>
              <a:rPr lang="en-GB" sz="2400" dirty="0">
                <a:latin typeface="Acumin Pro" panose="020B0504020202020204" pitchFamily="34" charset="0"/>
              </a:rPr>
              <a:t> to add a new folder</a:t>
            </a:r>
          </a:p>
        </p:txBody>
      </p:sp>
      <p:pic>
        <p:nvPicPr>
          <p:cNvPr id="18" name="Graphic 17">
            <a:extLst>
              <a:ext uri="{FF2B5EF4-FFF2-40B4-BE49-F238E27FC236}">
                <a16:creationId xmlns:a16="http://schemas.microsoft.com/office/drawing/2014/main" id="{8CF8F276-9755-9837-24FA-86D410F99B9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 rot="273942">
            <a:off x="3631838" y="2163655"/>
            <a:ext cx="1791093" cy="999145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F30798F6-F7BE-C0E1-F96C-BB6801A46A48}"/>
              </a:ext>
            </a:extLst>
          </p:cNvPr>
          <p:cNvGrpSpPr/>
          <p:nvPr/>
        </p:nvGrpSpPr>
        <p:grpSpPr>
          <a:xfrm>
            <a:off x="338912" y="6062669"/>
            <a:ext cx="1567208" cy="461665"/>
            <a:chOff x="338912" y="6062669"/>
            <a:chExt cx="1567208" cy="461665"/>
          </a:xfrm>
        </p:grpSpPr>
        <p:pic>
          <p:nvPicPr>
            <p:cNvPr id="9" name="arrow">
              <a:hlinkClick r:id="rId6" action="ppaction://hlinksldjump"/>
              <a:extLst>
                <a:ext uri="{FF2B5EF4-FFF2-40B4-BE49-F238E27FC236}">
                  <a16:creationId xmlns:a16="http://schemas.microsoft.com/office/drawing/2014/main" id="{EAF20AF7-BBE2-90B3-A3B3-421E27F2F7A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338912" y="6098240"/>
              <a:ext cx="390525" cy="390525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0BB41DB0-967F-7F3D-381E-A2E62A62F763}"/>
                </a:ext>
              </a:extLst>
            </p:cNvPr>
            <p:cNvSpPr txBox="1"/>
            <p:nvPr/>
          </p:nvSpPr>
          <p:spPr>
            <a:xfrm>
              <a:off x="867933" y="6062669"/>
              <a:ext cx="103818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dirty="0">
                  <a:solidFill>
                    <a:srgbClr val="1AAAFB"/>
                  </a:solidFill>
                  <a:latin typeface="Acumin Pro Condensed Ult Black" panose="020B0A06020202020204" pitchFamily="34" charset="0"/>
                  <a:hlinkClick r:id="rId6" action="ppaction://hlinksldjump">
                    <a:extLst>
                      <a:ext uri="{A12FA001-AC4F-418D-AE19-62706E023703}">
                        <ahyp:hlinkClr xmlns:ahyp="http://schemas.microsoft.com/office/drawing/2018/hyperlinkcolor" xmlns="" val="tx"/>
                      </a:ext>
                    </a:extLst>
                  </a:hlinkClick>
                </a:rPr>
                <a:t>Menu</a:t>
              </a:r>
              <a:endParaRPr lang="en-IE" sz="2400" dirty="0">
                <a:solidFill>
                  <a:srgbClr val="1AAAFB"/>
                </a:solidFill>
                <a:latin typeface="Acumin Pro Condensed Ult Black" panose="020B0A06020202020204" pitchFamily="34" charset="0"/>
              </a:endParaRPr>
            </a:p>
          </p:txBody>
        </p:sp>
      </p:grpSp>
      <p:pic>
        <p:nvPicPr>
          <p:cNvPr id="11" name="arrow">
            <a:hlinkClick r:id="rId8" action="ppaction://hlinksldjump"/>
            <a:extLst>
              <a:ext uri="{FF2B5EF4-FFF2-40B4-BE49-F238E27FC236}">
                <a16:creationId xmlns:a16="http://schemas.microsoft.com/office/drawing/2014/main" id="{B160E299-B5B6-C3CE-68D2-9762BDAC4BA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62563" y="6098240"/>
            <a:ext cx="390525" cy="390525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91F72323-1F71-E4C7-8A02-B1DE61E85E1E}"/>
              </a:ext>
            </a:extLst>
          </p:cNvPr>
          <p:cNvSpPr txBox="1"/>
          <p:nvPr/>
        </p:nvSpPr>
        <p:spPr>
          <a:xfrm>
            <a:off x="10538736" y="6062669"/>
            <a:ext cx="8389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u="sng" dirty="0">
                <a:solidFill>
                  <a:srgbClr val="1AAAFB"/>
                </a:solidFill>
                <a:latin typeface="Acumin Pro Condensed Ult Black" panose="020B0A06020202020204" pitchFamily="34" charset="0"/>
              </a:rPr>
              <a:t>Next</a:t>
            </a:r>
            <a:endParaRPr lang="en-IE" sz="2400" u="sng" dirty="0">
              <a:solidFill>
                <a:srgbClr val="1AAAFB"/>
              </a:solidFill>
              <a:latin typeface="Acumin Pro Condensed Ult Black" panose="020B0A06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90167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F71B2A-D38E-595A-9DD9-45700F51C5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7FDBCE8-34F8-53FD-8614-2396594819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3237" y="1412645"/>
            <a:ext cx="5369758" cy="4032710"/>
          </a:xfrm>
          <a:prstGeom prst="rect">
            <a:avLst/>
          </a:prstGeom>
        </p:spPr>
      </p:pic>
      <p:sp>
        <p:nvSpPr>
          <p:cNvPr id="12" name="What we will cover today">
            <a:extLst>
              <a:ext uri="{FF2B5EF4-FFF2-40B4-BE49-F238E27FC236}">
                <a16:creationId xmlns:a16="http://schemas.microsoft.com/office/drawing/2014/main" id="{1BEF61E5-31B9-000B-2DE5-A828153A170A}"/>
              </a:ext>
            </a:extLst>
          </p:cNvPr>
          <p:cNvSpPr txBox="1">
            <a:spLocks/>
          </p:cNvSpPr>
          <p:nvPr/>
        </p:nvSpPr>
        <p:spPr>
          <a:xfrm>
            <a:off x="672776" y="365125"/>
            <a:ext cx="10554547" cy="8309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b="1" dirty="0">
                <a:latin typeface="Acumin Pro Condensed Ult Black" panose="020B0A06020202020204" pitchFamily="34" charset="0"/>
              </a:rPr>
              <a:t>Step 3: Name your folder</a:t>
            </a:r>
            <a:endParaRPr lang="en-IE" dirty="0">
              <a:latin typeface="Acumin Pro Condensed Ult Black" panose="020B0A06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234682B-B42F-599D-1C1B-EF5816A6247C}"/>
              </a:ext>
            </a:extLst>
          </p:cNvPr>
          <p:cNvSpPr txBox="1"/>
          <p:nvPr/>
        </p:nvSpPr>
        <p:spPr>
          <a:xfrm>
            <a:off x="1859500" y="3429000"/>
            <a:ext cx="234126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/>
            <a:r>
              <a:rPr lang="en-GB" sz="2400" b="1" dirty="0">
                <a:latin typeface="Acumin Pro" panose="020B0504020202020204" pitchFamily="34" charset="0"/>
              </a:rPr>
              <a:t>Name</a:t>
            </a:r>
            <a:r>
              <a:rPr lang="en-GB" sz="2400" dirty="0">
                <a:latin typeface="Acumin Pro" panose="020B0504020202020204" pitchFamily="34" charset="0"/>
              </a:rPr>
              <a:t> your Folder</a:t>
            </a:r>
          </a:p>
        </p:txBody>
      </p:sp>
      <p:pic>
        <p:nvPicPr>
          <p:cNvPr id="18" name="Graphic 17">
            <a:extLst>
              <a:ext uri="{FF2B5EF4-FFF2-40B4-BE49-F238E27FC236}">
                <a16:creationId xmlns:a16="http://schemas.microsoft.com/office/drawing/2014/main" id="{A445B220-41A5-27FF-D030-451CF4B4B35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 rot="273942">
            <a:off x="3771454" y="2685654"/>
            <a:ext cx="1791093" cy="99914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D5ABECD-3174-6435-45C7-48A581E33600}"/>
              </a:ext>
            </a:extLst>
          </p:cNvPr>
          <p:cNvSpPr txBox="1"/>
          <p:nvPr/>
        </p:nvSpPr>
        <p:spPr>
          <a:xfrm>
            <a:off x="2290541" y="5536913"/>
            <a:ext cx="408807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dirty="0">
                <a:latin typeface="Acumin Pro" panose="020B0504020202020204" pitchFamily="34" charset="0"/>
              </a:rPr>
              <a:t>Click on blue </a:t>
            </a:r>
            <a:r>
              <a:rPr lang="en-GB" sz="2400" b="1" dirty="0">
                <a:latin typeface="Acumin Pro" panose="020B0504020202020204" pitchFamily="34" charset="0"/>
              </a:rPr>
              <a:t>Create</a:t>
            </a:r>
            <a:r>
              <a:rPr lang="en-GB" sz="2400" dirty="0">
                <a:latin typeface="Acumin Pro" panose="020B0504020202020204" pitchFamily="34" charset="0"/>
              </a:rPr>
              <a:t> button</a:t>
            </a:r>
            <a:endParaRPr lang="en-IE" sz="2400" dirty="0">
              <a:latin typeface="Acumin Pro" panose="020B0504020202020204" pitchFamily="34" charset="0"/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BC91BB71-864D-91F7-5BBC-7A45E7FC0A5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 rot="1813750">
            <a:off x="6145970" y="4794173"/>
            <a:ext cx="1893649" cy="1702922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7BEDEF94-F93F-3225-DF0B-77ED27315764}"/>
              </a:ext>
            </a:extLst>
          </p:cNvPr>
          <p:cNvGrpSpPr/>
          <p:nvPr/>
        </p:nvGrpSpPr>
        <p:grpSpPr>
          <a:xfrm>
            <a:off x="338912" y="6062669"/>
            <a:ext cx="1567208" cy="461665"/>
            <a:chOff x="338912" y="6062669"/>
            <a:chExt cx="1567208" cy="461665"/>
          </a:xfrm>
        </p:grpSpPr>
        <p:pic>
          <p:nvPicPr>
            <p:cNvPr id="13" name="arrow">
              <a:hlinkClick r:id="rId8" action="ppaction://hlinksldjump"/>
              <a:extLst>
                <a:ext uri="{FF2B5EF4-FFF2-40B4-BE49-F238E27FC236}">
                  <a16:creationId xmlns:a16="http://schemas.microsoft.com/office/drawing/2014/main" id="{620CD4B4-3A58-1FE7-F04A-08F844A286C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338912" y="6098240"/>
              <a:ext cx="390525" cy="390525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4C188AE2-C314-7F61-3B11-CC9D973C98EA}"/>
                </a:ext>
              </a:extLst>
            </p:cNvPr>
            <p:cNvSpPr txBox="1"/>
            <p:nvPr/>
          </p:nvSpPr>
          <p:spPr>
            <a:xfrm>
              <a:off x="867933" y="6062669"/>
              <a:ext cx="103818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dirty="0">
                  <a:solidFill>
                    <a:srgbClr val="1AAAFB"/>
                  </a:solidFill>
                  <a:latin typeface="Acumin Pro Condensed Ult Black" panose="020B0A06020202020204" pitchFamily="34" charset="0"/>
                  <a:hlinkClick r:id="rId8" action="ppaction://hlinksldjump">
                    <a:extLst>
                      <a:ext uri="{A12FA001-AC4F-418D-AE19-62706E023703}">
                        <ahyp:hlinkClr xmlns:ahyp="http://schemas.microsoft.com/office/drawing/2018/hyperlinkcolor" xmlns="" val="tx"/>
                      </a:ext>
                    </a:extLst>
                  </a:hlinkClick>
                </a:rPr>
                <a:t>Menu</a:t>
              </a:r>
              <a:endParaRPr lang="en-IE" sz="2400" dirty="0">
                <a:solidFill>
                  <a:srgbClr val="1AAAFB"/>
                </a:solidFill>
                <a:latin typeface="Acumin Pro Condensed Ult Black" panose="020B0A06020202020204" pitchFamily="34" charset="0"/>
              </a:endParaRPr>
            </a:p>
          </p:txBody>
        </p:sp>
      </p:grpSp>
      <p:pic>
        <p:nvPicPr>
          <p:cNvPr id="16" name="arrow">
            <a:hlinkClick r:id="rId10" action="ppaction://hlinksldjump"/>
            <a:extLst>
              <a:ext uri="{FF2B5EF4-FFF2-40B4-BE49-F238E27FC236}">
                <a16:creationId xmlns:a16="http://schemas.microsoft.com/office/drawing/2014/main" id="{01C513F0-A920-346E-9BEC-C3275BEDBCB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62563" y="6098240"/>
            <a:ext cx="390525" cy="390525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08ED9DC4-19BE-8A71-5DCB-7134DAEF42BF}"/>
              </a:ext>
            </a:extLst>
          </p:cNvPr>
          <p:cNvSpPr txBox="1"/>
          <p:nvPr/>
        </p:nvSpPr>
        <p:spPr>
          <a:xfrm>
            <a:off x="10538736" y="6062669"/>
            <a:ext cx="8389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u="sng" dirty="0">
                <a:solidFill>
                  <a:srgbClr val="1AAAFB"/>
                </a:solidFill>
                <a:latin typeface="Acumin Pro Condensed Ult Black" panose="020B0A06020202020204" pitchFamily="34" charset="0"/>
              </a:rPr>
              <a:t>Next</a:t>
            </a:r>
            <a:endParaRPr lang="en-IE" sz="2400" u="sng" dirty="0">
              <a:solidFill>
                <a:srgbClr val="1AAAFB"/>
              </a:solidFill>
              <a:latin typeface="Acumin Pro Condensed Ult Black" panose="020B0A06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44946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ABA452-48A5-CE6C-DD93-E8A938EBAF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What we will cover today">
            <a:extLst>
              <a:ext uri="{FF2B5EF4-FFF2-40B4-BE49-F238E27FC236}">
                <a16:creationId xmlns:a16="http://schemas.microsoft.com/office/drawing/2014/main" id="{2A547630-D990-8DFD-41BB-049361E639D6}"/>
              </a:ext>
            </a:extLst>
          </p:cNvPr>
          <p:cNvSpPr txBox="1">
            <a:spLocks/>
          </p:cNvSpPr>
          <p:nvPr/>
        </p:nvSpPr>
        <p:spPr>
          <a:xfrm>
            <a:off x="672776" y="365125"/>
            <a:ext cx="10554547" cy="8509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b="1" dirty="0">
                <a:latin typeface="Acumin Pro Condensed Ult Black" panose="020B0A06020202020204" pitchFamily="34" charset="0"/>
              </a:rPr>
              <a:t>Step 4: View Files &amp; Folders</a:t>
            </a:r>
            <a:endParaRPr lang="en-IE" dirty="0">
              <a:latin typeface="Acumin Pro Condensed Ult Black" panose="020B0A06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D7DA69A-C16F-AB9D-0154-B4728D232285}"/>
              </a:ext>
            </a:extLst>
          </p:cNvPr>
          <p:cNvSpPr txBox="1"/>
          <p:nvPr/>
        </p:nvSpPr>
        <p:spPr>
          <a:xfrm>
            <a:off x="1680390" y="3862632"/>
            <a:ext cx="234126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/>
            <a:r>
              <a:rPr lang="en-GB" sz="2400" dirty="0">
                <a:latin typeface="Acumin Pro" panose="020B0504020202020204" pitchFamily="34" charset="0"/>
              </a:rPr>
              <a:t>Click on </a:t>
            </a:r>
            <a:r>
              <a:rPr lang="en-GB" sz="2400" b="1" dirty="0">
                <a:latin typeface="Acumin Pro" panose="020B0504020202020204" pitchFamily="34" charset="0"/>
              </a:rPr>
              <a:t>My files </a:t>
            </a:r>
            <a:r>
              <a:rPr lang="en-GB" sz="2400" dirty="0">
                <a:latin typeface="Acumin Pro" panose="020B0504020202020204" pitchFamily="34" charset="0"/>
              </a:rPr>
              <a:t>to view </a:t>
            </a:r>
          </a:p>
          <a:p>
            <a:pPr fontAlgn="base"/>
            <a:r>
              <a:rPr lang="en-GB" sz="2400" dirty="0">
                <a:latin typeface="Acumin Pro" panose="020B0504020202020204" pitchFamily="34" charset="0"/>
              </a:rPr>
              <a:t>files &amp; folders </a:t>
            </a:r>
          </a:p>
        </p:txBody>
      </p:sp>
      <p:pic>
        <p:nvPicPr>
          <p:cNvPr id="18" name="Graphic 17">
            <a:extLst>
              <a:ext uri="{FF2B5EF4-FFF2-40B4-BE49-F238E27FC236}">
                <a16:creationId xmlns:a16="http://schemas.microsoft.com/office/drawing/2014/main" id="{84CF32FE-33F2-07D1-1D90-8B9B87F755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 rot="273942">
            <a:off x="3592344" y="3119286"/>
            <a:ext cx="1791093" cy="99914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0206395-4863-2867-4B26-A106F562ECD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5776" y="1753634"/>
            <a:ext cx="5189139" cy="3602460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D2F12305-8E1B-F87B-6775-6F82227C4662}"/>
              </a:ext>
            </a:extLst>
          </p:cNvPr>
          <p:cNvGrpSpPr/>
          <p:nvPr/>
        </p:nvGrpSpPr>
        <p:grpSpPr>
          <a:xfrm>
            <a:off x="338912" y="6062669"/>
            <a:ext cx="1567208" cy="461665"/>
            <a:chOff x="338912" y="6062669"/>
            <a:chExt cx="1567208" cy="461665"/>
          </a:xfrm>
        </p:grpSpPr>
        <p:pic>
          <p:nvPicPr>
            <p:cNvPr id="13" name="arrow">
              <a:hlinkClick r:id="rId6" action="ppaction://hlinksldjump"/>
              <a:extLst>
                <a:ext uri="{FF2B5EF4-FFF2-40B4-BE49-F238E27FC236}">
                  <a16:creationId xmlns:a16="http://schemas.microsoft.com/office/drawing/2014/main" id="{4CE52D7E-E015-9F31-0F62-92AA62BA1C0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338912" y="6098240"/>
              <a:ext cx="390525" cy="390525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012D125B-3448-080D-91D6-529E0DA1FBBE}"/>
                </a:ext>
              </a:extLst>
            </p:cNvPr>
            <p:cNvSpPr txBox="1"/>
            <p:nvPr/>
          </p:nvSpPr>
          <p:spPr>
            <a:xfrm>
              <a:off x="867933" y="6062669"/>
              <a:ext cx="103818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dirty="0">
                  <a:solidFill>
                    <a:srgbClr val="1AAAFB"/>
                  </a:solidFill>
                  <a:latin typeface="Acumin Pro Condensed Ult Black" panose="020B0A06020202020204" pitchFamily="34" charset="0"/>
                  <a:hlinkClick r:id="rId6" action="ppaction://hlinksldjump">
                    <a:extLst>
                      <a:ext uri="{A12FA001-AC4F-418D-AE19-62706E023703}">
                        <ahyp:hlinkClr xmlns:ahyp="http://schemas.microsoft.com/office/drawing/2018/hyperlinkcolor" xmlns="" val="tx"/>
                      </a:ext>
                    </a:extLst>
                  </a:hlinkClick>
                </a:rPr>
                <a:t>Menu</a:t>
              </a:r>
              <a:endParaRPr lang="en-IE" sz="2400" dirty="0">
                <a:solidFill>
                  <a:srgbClr val="1AAAFB"/>
                </a:solidFill>
                <a:latin typeface="Acumin Pro Condensed Ult Black" panose="020B0A06020202020204" pitchFamily="34" charset="0"/>
              </a:endParaRPr>
            </a:p>
          </p:txBody>
        </p:sp>
      </p:grpSp>
      <p:pic>
        <p:nvPicPr>
          <p:cNvPr id="16" name="arrow">
            <a:hlinkClick r:id="rId8" action="ppaction://hlinksldjump"/>
            <a:extLst>
              <a:ext uri="{FF2B5EF4-FFF2-40B4-BE49-F238E27FC236}">
                <a16:creationId xmlns:a16="http://schemas.microsoft.com/office/drawing/2014/main" id="{94C815FA-4251-4DBE-E6FD-BA22FC608A3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62563" y="6098240"/>
            <a:ext cx="390525" cy="390525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9D24A338-A30A-DA6E-D3F2-1481C4FC160E}"/>
              </a:ext>
            </a:extLst>
          </p:cNvPr>
          <p:cNvSpPr txBox="1"/>
          <p:nvPr/>
        </p:nvSpPr>
        <p:spPr>
          <a:xfrm>
            <a:off x="10538736" y="6062669"/>
            <a:ext cx="8389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u="sng" dirty="0">
                <a:solidFill>
                  <a:srgbClr val="1AAAFB"/>
                </a:solidFill>
                <a:latin typeface="Acumin Pro Condensed Ult Black" panose="020B0A06020202020204" pitchFamily="34" charset="0"/>
              </a:rPr>
              <a:t>Next</a:t>
            </a:r>
            <a:endParaRPr lang="en-IE" sz="2400" u="sng" dirty="0">
              <a:solidFill>
                <a:srgbClr val="1AAAFB"/>
              </a:solidFill>
              <a:latin typeface="Acumin Pro Condensed Ult Black" panose="020B0A06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20892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C777AF-0A01-A25C-00B6-8EEEA4132F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4704D89-602F-A094-9A2F-CA853EF814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7351" y="2133836"/>
            <a:ext cx="2785395" cy="2590327"/>
          </a:xfrm>
          <a:prstGeom prst="rect">
            <a:avLst/>
          </a:prstGeom>
        </p:spPr>
      </p:pic>
      <p:sp>
        <p:nvSpPr>
          <p:cNvPr id="12" name="What we will cover today">
            <a:extLst>
              <a:ext uri="{FF2B5EF4-FFF2-40B4-BE49-F238E27FC236}">
                <a16:creationId xmlns:a16="http://schemas.microsoft.com/office/drawing/2014/main" id="{B8A67429-A1DF-7551-7508-23673AE82C86}"/>
              </a:ext>
            </a:extLst>
          </p:cNvPr>
          <p:cNvSpPr txBox="1">
            <a:spLocks/>
          </p:cNvSpPr>
          <p:nvPr/>
        </p:nvSpPr>
        <p:spPr>
          <a:xfrm>
            <a:off x="672776" y="365125"/>
            <a:ext cx="10554547" cy="7251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IE" dirty="0">
              <a:latin typeface="Acumin Pro Condensed Ult Black" panose="020B0A06020202020204" pitchFamily="34" charset="0"/>
            </a:endParaRPr>
          </a:p>
        </p:txBody>
      </p:sp>
      <p:sp>
        <p:nvSpPr>
          <p:cNvPr id="20" name="Title 19">
            <a:extLst>
              <a:ext uri="{FF2B5EF4-FFF2-40B4-BE49-F238E27FC236}">
                <a16:creationId xmlns:a16="http://schemas.microsoft.com/office/drawing/2014/main" id="{6CC48A95-A82F-8D1F-6E85-D4014D101A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2775" y="365125"/>
            <a:ext cx="11157863" cy="898067"/>
          </a:xfrm>
        </p:spPr>
        <p:txBody>
          <a:bodyPr>
            <a:normAutofit/>
          </a:bodyPr>
          <a:lstStyle/>
          <a:p>
            <a:r>
              <a:rPr lang="en-GB" b="1" dirty="0">
                <a:latin typeface="Acumin Pro Condensed Ult Black" panose="020B0A06020202020204" pitchFamily="34" charset="0"/>
              </a:rPr>
              <a:t>3. Creating &amp; Naming a Microsoft Word Document</a:t>
            </a:r>
            <a:endParaRPr lang="en-IE" dirty="0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E5C0CD3D-3211-4146-1EA5-2231B1F76C9C}"/>
              </a:ext>
            </a:extLst>
          </p:cNvPr>
          <p:cNvGrpSpPr/>
          <p:nvPr/>
        </p:nvGrpSpPr>
        <p:grpSpPr>
          <a:xfrm>
            <a:off x="338912" y="6062669"/>
            <a:ext cx="1567208" cy="461665"/>
            <a:chOff x="338912" y="6062669"/>
            <a:chExt cx="1567208" cy="461665"/>
          </a:xfrm>
        </p:grpSpPr>
        <p:pic>
          <p:nvPicPr>
            <p:cNvPr id="23" name="arrow">
              <a:hlinkClick r:id="rId4" action="ppaction://hlinksldjump"/>
              <a:extLst>
                <a:ext uri="{FF2B5EF4-FFF2-40B4-BE49-F238E27FC236}">
                  <a16:creationId xmlns:a16="http://schemas.microsoft.com/office/drawing/2014/main" id="{96078F63-7255-A03A-8418-31BA5C9A808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338912" y="6098240"/>
              <a:ext cx="390525" cy="390525"/>
            </a:xfrm>
            <a:prstGeom prst="rect">
              <a:avLst/>
            </a:prstGeom>
          </p:spPr>
        </p:pic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DD31E797-47CD-80B2-237B-813FA14B455B}"/>
                </a:ext>
              </a:extLst>
            </p:cNvPr>
            <p:cNvSpPr txBox="1"/>
            <p:nvPr/>
          </p:nvSpPr>
          <p:spPr>
            <a:xfrm>
              <a:off x="867933" y="6062669"/>
              <a:ext cx="103818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dirty="0">
                  <a:solidFill>
                    <a:srgbClr val="1AAAFB"/>
                  </a:solidFill>
                  <a:latin typeface="Acumin Pro Condensed Ult Black" panose="020B0A06020202020204" pitchFamily="34" charset="0"/>
                  <a:hlinkClick r:id="rId4" action="ppaction://hlinksldjump">
                    <a:extLst>
                      <a:ext uri="{A12FA001-AC4F-418D-AE19-62706E023703}">
                        <ahyp:hlinkClr xmlns:ahyp="http://schemas.microsoft.com/office/drawing/2018/hyperlinkcolor" xmlns="" val="tx"/>
                      </a:ext>
                    </a:extLst>
                  </a:hlinkClick>
                </a:rPr>
                <a:t>Menu</a:t>
              </a:r>
              <a:endParaRPr lang="en-IE" sz="2400" dirty="0">
                <a:solidFill>
                  <a:srgbClr val="1AAAFB"/>
                </a:solidFill>
                <a:latin typeface="Acumin Pro Condensed Ult Black" panose="020B0A06020202020204" pitchFamily="34" charset="0"/>
              </a:endParaRPr>
            </a:p>
          </p:txBody>
        </p:sp>
      </p:grpSp>
      <p:pic>
        <p:nvPicPr>
          <p:cNvPr id="25" name="arrow">
            <a:hlinkClick r:id="rId6" action="ppaction://hlinksldjump"/>
            <a:extLst>
              <a:ext uri="{FF2B5EF4-FFF2-40B4-BE49-F238E27FC236}">
                <a16:creationId xmlns:a16="http://schemas.microsoft.com/office/drawing/2014/main" id="{88E6DE45-B85D-25F9-44C6-A0423FCFAA7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0113" y="6098240"/>
            <a:ext cx="390525" cy="390525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AA7413E5-5765-E720-402E-EC91C44F33C9}"/>
              </a:ext>
            </a:extLst>
          </p:cNvPr>
          <p:cNvSpPr txBox="1"/>
          <p:nvPr/>
        </p:nvSpPr>
        <p:spPr>
          <a:xfrm>
            <a:off x="10516286" y="6062669"/>
            <a:ext cx="8389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u="sng" dirty="0">
                <a:solidFill>
                  <a:srgbClr val="1AAAFB"/>
                </a:solidFill>
                <a:latin typeface="Acumin Pro Condensed Ult Black" panose="020B0A06020202020204" pitchFamily="34" charset="0"/>
              </a:rPr>
              <a:t>Next</a:t>
            </a:r>
            <a:endParaRPr lang="en-IE" sz="2400" u="sng" dirty="0">
              <a:solidFill>
                <a:srgbClr val="1AAAFB"/>
              </a:solidFill>
              <a:latin typeface="Acumin Pro Condensed Ult Black" panose="020B0A06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9883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5B6E3B-1296-35C5-0A2A-7A6A3B7439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What we will cover today">
            <a:extLst>
              <a:ext uri="{FF2B5EF4-FFF2-40B4-BE49-F238E27FC236}">
                <a16:creationId xmlns:a16="http://schemas.microsoft.com/office/drawing/2014/main" id="{ECD3DE74-DB26-5887-63E8-4004189B76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2776" y="365125"/>
            <a:ext cx="10554547" cy="725129"/>
          </a:xfrm>
        </p:spPr>
        <p:txBody>
          <a:bodyPr>
            <a:normAutofit fontScale="90000"/>
          </a:bodyPr>
          <a:lstStyle/>
          <a:p>
            <a:r>
              <a:rPr lang="en-GB" b="1" dirty="0">
                <a:latin typeface="Acumin Pro Condensed Ult Black" panose="020B0A06020202020204" pitchFamily="34" charset="0"/>
              </a:rPr>
              <a:t>Step 1: Open Microsoft Word from your Apps Screen</a:t>
            </a:r>
            <a:endParaRPr lang="en-IE" dirty="0">
              <a:latin typeface="Acumin Pro Condensed Ult Black" panose="020B0A06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95127DF-57D1-27CF-62D1-1694EAD718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7486" y="1142237"/>
            <a:ext cx="10397028" cy="486844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8231048-0944-CCE4-11AE-9DD7FA2E5951}"/>
              </a:ext>
            </a:extLst>
          </p:cNvPr>
          <p:cNvSpPr txBox="1"/>
          <p:nvPr/>
        </p:nvSpPr>
        <p:spPr>
          <a:xfrm>
            <a:off x="1436914" y="2884166"/>
            <a:ext cx="234126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/>
            <a:r>
              <a:rPr lang="en-GB" sz="2400" dirty="0">
                <a:latin typeface="Acumin Pro" panose="020B0504020202020204" pitchFamily="34" charset="0"/>
              </a:rPr>
              <a:t>Click on the </a:t>
            </a:r>
            <a:r>
              <a:rPr lang="en-GB" sz="2400" b="1" dirty="0">
                <a:latin typeface="Acumin Pro" panose="020B0504020202020204" pitchFamily="34" charset="0"/>
              </a:rPr>
              <a:t>Word</a:t>
            </a:r>
            <a:r>
              <a:rPr lang="en-GB" sz="2400" dirty="0">
                <a:latin typeface="Acumin Pro" panose="020B0504020202020204" pitchFamily="34" charset="0"/>
              </a:rPr>
              <a:t> Icon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7760DB20-C901-EE0C-9507-E1BE56967D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 rot="273942">
            <a:off x="3597046" y="2120819"/>
            <a:ext cx="1791093" cy="999145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6F784A22-D557-ADF3-1B42-00D6B5DA2BD8}"/>
              </a:ext>
            </a:extLst>
          </p:cNvPr>
          <p:cNvGrpSpPr/>
          <p:nvPr/>
        </p:nvGrpSpPr>
        <p:grpSpPr>
          <a:xfrm>
            <a:off x="338912" y="6062669"/>
            <a:ext cx="1567208" cy="461665"/>
            <a:chOff x="338912" y="6062669"/>
            <a:chExt cx="1567208" cy="461665"/>
          </a:xfrm>
        </p:grpSpPr>
        <p:pic>
          <p:nvPicPr>
            <p:cNvPr id="11" name="arrow">
              <a:hlinkClick r:id="rId6" action="ppaction://hlinksldjump"/>
              <a:extLst>
                <a:ext uri="{FF2B5EF4-FFF2-40B4-BE49-F238E27FC236}">
                  <a16:creationId xmlns:a16="http://schemas.microsoft.com/office/drawing/2014/main" id="{96FC59EA-7057-7C50-DBAC-B9BDB0E1B2E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338912" y="6098240"/>
              <a:ext cx="390525" cy="390525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C97171F5-0E4F-4C08-46F5-4558B9D763FA}"/>
                </a:ext>
              </a:extLst>
            </p:cNvPr>
            <p:cNvSpPr txBox="1"/>
            <p:nvPr/>
          </p:nvSpPr>
          <p:spPr>
            <a:xfrm>
              <a:off x="867933" y="6062669"/>
              <a:ext cx="103818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dirty="0">
                  <a:solidFill>
                    <a:srgbClr val="1AAAFB"/>
                  </a:solidFill>
                  <a:latin typeface="Acumin Pro Condensed Ult Black" panose="020B0A06020202020204" pitchFamily="34" charset="0"/>
                  <a:hlinkClick r:id="rId6" action="ppaction://hlinksldjump">
                    <a:extLst>
                      <a:ext uri="{A12FA001-AC4F-418D-AE19-62706E023703}">
                        <ahyp:hlinkClr xmlns:ahyp="http://schemas.microsoft.com/office/drawing/2018/hyperlinkcolor" xmlns="" val="tx"/>
                      </a:ext>
                    </a:extLst>
                  </a:hlinkClick>
                </a:rPr>
                <a:t>Menu</a:t>
              </a:r>
              <a:endParaRPr lang="en-IE" sz="2400" dirty="0">
                <a:solidFill>
                  <a:srgbClr val="1AAAFB"/>
                </a:solidFill>
                <a:latin typeface="Acumin Pro Condensed Ult Black" panose="020B0A06020202020204" pitchFamily="34" charset="0"/>
              </a:endParaRPr>
            </a:p>
          </p:txBody>
        </p:sp>
      </p:grpSp>
      <p:pic>
        <p:nvPicPr>
          <p:cNvPr id="13" name="arrow">
            <a:hlinkClick r:id="rId8" action="ppaction://hlinksldjump"/>
            <a:extLst>
              <a:ext uri="{FF2B5EF4-FFF2-40B4-BE49-F238E27FC236}">
                <a16:creationId xmlns:a16="http://schemas.microsoft.com/office/drawing/2014/main" id="{A9D9BF1C-385A-0375-8E1C-42903A7569E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62563" y="6098240"/>
            <a:ext cx="390525" cy="390525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9365B9DD-68DA-A318-E7E5-8C1757CF9F8A}"/>
              </a:ext>
            </a:extLst>
          </p:cNvPr>
          <p:cNvSpPr txBox="1"/>
          <p:nvPr/>
        </p:nvSpPr>
        <p:spPr>
          <a:xfrm>
            <a:off x="10538736" y="6062669"/>
            <a:ext cx="8389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u="sng" dirty="0">
                <a:solidFill>
                  <a:srgbClr val="1AAAFB"/>
                </a:solidFill>
                <a:latin typeface="Acumin Pro Condensed Ult Black" panose="020B0A06020202020204" pitchFamily="34" charset="0"/>
              </a:rPr>
              <a:t>Next</a:t>
            </a:r>
            <a:endParaRPr lang="en-IE" sz="2400" u="sng" dirty="0">
              <a:solidFill>
                <a:srgbClr val="1AAAFB"/>
              </a:solidFill>
              <a:latin typeface="Acumin Pro Condensed Ult Black" panose="020B0A06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2195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86E5F3-367A-65F2-42BA-7267A6B424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668825D-D407-9DAC-D857-C8D3497CC2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59225" y="1586884"/>
            <a:ext cx="8732810" cy="3844602"/>
          </a:xfrm>
          <a:prstGeom prst="rect">
            <a:avLst/>
          </a:prstGeom>
        </p:spPr>
      </p:pic>
      <p:sp>
        <p:nvSpPr>
          <p:cNvPr id="2" name="What we will cover today">
            <a:extLst>
              <a:ext uri="{FF2B5EF4-FFF2-40B4-BE49-F238E27FC236}">
                <a16:creationId xmlns:a16="http://schemas.microsoft.com/office/drawing/2014/main" id="{CDDFB6D5-2AED-3651-1B43-DEC14B3507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2776" y="365125"/>
            <a:ext cx="10554547" cy="725129"/>
          </a:xfrm>
        </p:spPr>
        <p:txBody>
          <a:bodyPr>
            <a:normAutofit/>
          </a:bodyPr>
          <a:lstStyle/>
          <a:p>
            <a:r>
              <a:rPr lang="en-GB" b="1" dirty="0">
                <a:latin typeface="Acumin Pro Condensed Ult Black" panose="020B0A06020202020204" pitchFamily="34" charset="0"/>
              </a:rPr>
              <a:t>Step 2: Create a new document</a:t>
            </a:r>
            <a:endParaRPr lang="en-IE" dirty="0">
              <a:latin typeface="Acumin Pro Condensed Ult Black" panose="020B0A06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9FA7283-CA3E-D2C3-B8AC-AAD9EB2A46C7}"/>
              </a:ext>
            </a:extLst>
          </p:cNvPr>
          <p:cNvSpPr txBox="1"/>
          <p:nvPr/>
        </p:nvSpPr>
        <p:spPr>
          <a:xfrm>
            <a:off x="399965" y="3293631"/>
            <a:ext cx="234126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/>
            <a:r>
              <a:rPr lang="en-GB" sz="2400" dirty="0">
                <a:latin typeface="Acumin Pro" panose="020B0504020202020204" pitchFamily="34" charset="0"/>
              </a:rPr>
              <a:t>Click on the </a:t>
            </a:r>
            <a:r>
              <a:rPr lang="en-GB" sz="2400" b="1" dirty="0">
                <a:latin typeface="Acumin Pro" panose="020B0504020202020204" pitchFamily="34" charset="0"/>
              </a:rPr>
              <a:t>Create Blank Document </a:t>
            </a:r>
            <a:r>
              <a:rPr lang="en-GB" sz="2400" dirty="0">
                <a:latin typeface="Acumin Pro" panose="020B0504020202020204" pitchFamily="34" charset="0"/>
              </a:rPr>
              <a:t>button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E5DB6AC0-94DA-87E9-F4C6-51184058E7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 rot="273942">
            <a:off x="1391173" y="2224783"/>
            <a:ext cx="1791093" cy="999145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854757E5-A38B-898E-D057-B27B66842BC1}"/>
              </a:ext>
            </a:extLst>
          </p:cNvPr>
          <p:cNvGrpSpPr/>
          <p:nvPr/>
        </p:nvGrpSpPr>
        <p:grpSpPr>
          <a:xfrm>
            <a:off x="338912" y="6062669"/>
            <a:ext cx="1567208" cy="461665"/>
            <a:chOff x="338912" y="6062669"/>
            <a:chExt cx="1567208" cy="461665"/>
          </a:xfrm>
        </p:grpSpPr>
        <p:pic>
          <p:nvPicPr>
            <p:cNvPr id="11" name="arrow">
              <a:hlinkClick r:id="rId6" action="ppaction://hlinksldjump"/>
              <a:extLst>
                <a:ext uri="{FF2B5EF4-FFF2-40B4-BE49-F238E27FC236}">
                  <a16:creationId xmlns:a16="http://schemas.microsoft.com/office/drawing/2014/main" id="{805372E1-E0A5-A837-A6B8-5F47FC59027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338912" y="6098240"/>
              <a:ext cx="390525" cy="390525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5F0FF8C0-DBAB-01DA-6906-D86560E377C3}"/>
                </a:ext>
              </a:extLst>
            </p:cNvPr>
            <p:cNvSpPr txBox="1"/>
            <p:nvPr/>
          </p:nvSpPr>
          <p:spPr>
            <a:xfrm>
              <a:off x="867933" y="6062669"/>
              <a:ext cx="103818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dirty="0">
                  <a:solidFill>
                    <a:srgbClr val="1AAAFB"/>
                  </a:solidFill>
                  <a:latin typeface="Acumin Pro Condensed Ult Black" panose="020B0A06020202020204" pitchFamily="34" charset="0"/>
                  <a:hlinkClick r:id="rId6" action="ppaction://hlinksldjump">
                    <a:extLst>
                      <a:ext uri="{A12FA001-AC4F-418D-AE19-62706E023703}">
                        <ahyp:hlinkClr xmlns:ahyp="http://schemas.microsoft.com/office/drawing/2018/hyperlinkcolor" xmlns="" val="tx"/>
                      </a:ext>
                    </a:extLst>
                  </a:hlinkClick>
                </a:rPr>
                <a:t>Menu</a:t>
              </a:r>
              <a:endParaRPr lang="en-IE" sz="2400" dirty="0">
                <a:solidFill>
                  <a:srgbClr val="1AAAFB"/>
                </a:solidFill>
                <a:latin typeface="Acumin Pro Condensed Ult Black" panose="020B0A06020202020204" pitchFamily="34" charset="0"/>
              </a:endParaRPr>
            </a:p>
          </p:txBody>
        </p:sp>
      </p:grpSp>
      <p:pic>
        <p:nvPicPr>
          <p:cNvPr id="13" name="arrow">
            <a:hlinkClick r:id="rId8" action="ppaction://hlinksldjump"/>
            <a:extLst>
              <a:ext uri="{FF2B5EF4-FFF2-40B4-BE49-F238E27FC236}">
                <a16:creationId xmlns:a16="http://schemas.microsoft.com/office/drawing/2014/main" id="{425EA154-6471-2CCE-88D7-E0FAE3BEB64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62563" y="6098240"/>
            <a:ext cx="390525" cy="390525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40D566FB-DA61-E34D-F218-C875B1158CBA}"/>
              </a:ext>
            </a:extLst>
          </p:cNvPr>
          <p:cNvSpPr txBox="1"/>
          <p:nvPr/>
        </p:nvSpPr>
        <p:spPr>
          <a:xfrm>
            <a:off x="10538736" y="6062669"/>
            <a:ext cx="8389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u="sng" dirty="0">
                <a:solidFill>
                  <a:srgbClr val="1AAAFB"/>
                </a:solidFill>
                <a:latin typeface="Acumin Pro Condensed Ult Black" panose="020B0A06020202020204" pitchFamily="34" charset="0"/>
              </a:rPr>
              <a:t>Next</a:t>
            </a:r>
            <a:endParaRPr lang="en-IE" sz="2400" u="sng" dirty="0">
              <a:solidFill>
                <a:srgbClr val="1AAAFB"/>
              </a:solidFill>
              <a:latin typeface="Acumin Pro Condensed Ult Black" panose="020B0A06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24308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1A6FDB-13AC-B0E5-5FA1-46E0FD7C7F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101602D-F7C7-F4DE-5FF6-2CE2BB38B3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0844" y="1483283"/>
            <a:ext cx="8597245" cy="3694987"/>
          </a:xfrm>
          <a:prstGeom prst="rect">
            <a:avLst/>
          </a:prstGeom>
        </p:spPr>
      </p:pic>
      <p:sp>
        <p:nvSpPr>
          <p:cNvPr id="2" name="What we will cover today">
            <a:extLst>
              <a:ext uri="{FF2B5EF4-FFF2-40B4-BE49-F238E27FC236}">
                <a16:creationId xmlns:a16="http://schemas.microsoft.com/office/drawing/2014/main" id="{2FBE0F92-9A22-CAD6-6E38-DE90A3C992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2776" y="365125"/>
            <a:ext cx="10554547" cy="725129"/>
          </a:xfrm>
        </p:spPr>
        <p:txBody>
          <a:bodyPr>
            <a:normAutofit/>
          </a:bodyPr>
          <a:lstStyle/>
          <a:p>
            <a:r>
              <a:rPr lang="en-GB" b="1" dirty="0">
                <a:latin typeface="Acumin Pro Condensed Ult Black" panose="020B0A06020202020204" pitchFamily="34" charset="0"/>
              </a:rPr>
              <a:t>Step 3: Save your file in OneDrive</a:t>
            </a:r>
            <a:endParaRPr lang="en-IE" dirty="0">
              <a:latin typeface="Acumin Pro Condensed Ult Black" panose="020B0A06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947EA36-8073-63F5-4C54-52CBCD22C54A}"/>
              </a:ext>
            </a:extLst>
          </p:cNvPr>
          <p:cNvSpPr txBox="1"/>
          <p:nvPr/>
        </p:nvSpPr>
        <p:spPr>
          <a:xfrm>
            <a:off x="483911" y="2711340"/>
            <a:ext cx="234126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/>
            <a:r>
              <a:rPr lang="en-GB" sz="2400" dirty="0">
                <a:latin typeface="Acumin Pro" panose="020B0504020202020204" pitchFamily="34" charset="0"/>
              </a:rPr>
              <a:t>To save a file,</a:t>
            </a:r>
          </a:p>
          <a:p>
            <a:pPr fontAlgn="base"/>
            <a:r>
              <a:rPr lang="en-GB" sz="2400" dirty="0">
                <a:latin typeface="Acumin Pro" panose="020B0504020202020204" pitchFamily="34" charset="0"/>
              </a:rPr>
              <a:t>go to </a:t>
            </a:r>
            <a:r>
              <a:rPr lang="en-GB" sz="2400" b="1" dirty="0">
                <a:latin typeface="Acumin Pro" panose="020B0504020202020204" pitchFamily="34" charset="0"/>
              </a:rPr>
              <a:t>File</a:t>
            </a:r>
            <a:r>
              <a:rPr lang="en-GB" sz="2400" dirty="0">
                <a:latin typeface="Acumin Pro" panose="020B0504020202020204" pitchFamily="34" charset="0"/>
              </a:rPr>
              <a:t> 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4B95CC96-9E9E-6882-8456-9B6E491CD7E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 rot="273942">
            <a:off x="1282826" y="1692369"/>
            <a:ext cx="1791093" cy="999145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20E6CA83-8CDB-85D8-586F-FDA8E5C6AC0E}"/>
              </a:ext>
            </a:extLst>
          </p:cNvPr>
          <p:cNvSpPr txBox="1"/>
          <p:nvPr/>
        </p:nvSpPr>
        <p:spPr>
          <a:xfrm>
            <a:off x="1793723" y="4789472"/>
            <a:ext cx="206290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/>
            <a:r>
              <a:rPr lang="en-GB" sz="2400" dirty="0">
                <a:latin typeface="Acumin Pro" panose="020B0504020202020204" pitchFamily="34" charset="0"/>
              </a:rPr>
              <a:t>Follow these </a:t>
            </a:r>
            <a:r>
              <a:rPr lang="en-GB" sz="2400" b="1" dirty="0">
                <a:latin typeface="Acumin Pro" panose="020B0504020202020204" pitchFamily="34" charset="0"/>
              </a:rPr>
              <a:t>instructions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FD6580BD-B267-C9D6-0C21-C85A52CD2F4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 rot="13307140">
            <a:off x="4075154" y="3755637"/>
            <a:ext cx="924000" cy="1627772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2759F347-3004-52A6-142A-AF79CBC52671}"/>
              </a:ext>
            </a:extLst>
          </p:cNvPr>
          <p:cNvGrpSpPr/>
          <p:nvPr/>
        </p:nvGrpSpPr>
        <p:grpSpPr>
          <a:xfrm>
            <a:off x="338912" y="6062669"/>
            <a:ext cx="1567208" cy="461665"/>
            <a:chOff x="338912" y="6062669"/>
            <a:chExt cx="1567208" cy="461665"/>
          </a:xfrm>
        </p:grpSpPr>
        <p:pic>
          <p:nvPicPr>
            <p:cNvPr id="16" name="arrow">
              <a:hlinkClick r:id="rId8" action="ppaction://hlinksldjump"/>
              <a:extLst>
                <a:ext uri="{FF2B5EF4-FFF2-40B4-BE49-F238E27FC236}">
                  <a16:creationId xmlns:a16="http://schemas.microsoft.com/office/drawing/2014/main" id="{5289C4AA-C233-87E1-25BC-1751C7CFD4B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338912" y="6098240"/>
              <a:ext cx="390525" cy="390525"/>
            </a:xfrm>
            <a:prstGeom prst="rect">
              <a:avLst/>
            </a:prstGeom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BE15E447-FBC6-9379-D24F-D657165C9A91}"/>
                </a:ext>
              </a:extLst>
            </p:cNvPr>
            <p:cNvSpPr txBox="1"/>
            <p:nvPr/>
          </p:nvSpPr>
          <p:spPr>
            <a:xfrm>
              <a:off x="867933" y="6062669"/>
              <a:ext cx="103818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dirty="0">
                  <a:solidFill>
                    <a:srgbClr val="1AAAFB"/>
                  </a:solidFill>
                  <a:latin typeface="Acumin Pro Condensed Ult Black" panose="020B0A06020202020204" pitchFamily="34" charset="0"/>
                  <a:hlinkClick r:id="rId8" action="ppaction://hlinksldjump">
                    <a:extLst>
                      <a:ext uri="{A12FA001-AC4F-418D-AE19-62706E023703}">
                        <ahyp:hlinkClr xmlns:ahyp="http://schemas.microsoft.com/office/drawing/2018/hyperlinkcolor" xmlns="" val="tx"/>
                      </a:ext>
                    </a:extLst>
                  </a:hlinkClick>
                </a:rPr>
                <a:t>Menu</a:t>
              </a:r>
              <a:endParaRPr lang="en-IE" sz="2400" dirty="0">
                <a:solidFill>
                  <a:srgbClr val="1AAAFB"/>
                </a:solidFill>
                <a:latin typeface="Acumin Pro Condensed Ult Black" panose="020B0A06020202020204" pitchFamily="34" charset="0"/>
              </a:endParaRPr>
            </a:p>
          </p:txBody>
        </p:sp>
      </p:grpSp>
      <p:pic>
        <p:nvPicPr>
          <p:cNvPr id="18" name="arrow">
            <a:hlinkClick r:id="rId10" action="ppaction://hlinksldjump"/>
            <a:extLst>
              <a:ext uri="{FF2B5EF4-FFF2-40B4-BE49-F238E27FC236}">
                <a16:creationId xmlns:a16="http://schemas.microsoft.com/office/drawing/2014/main" id="{9C67BD5C-5B33-5ABE-1ADD-D90DB2920B4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62563" y="6098240"/>
            <a:ext cx="390525" cy="390525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9A98541E-F3F0-4B01-3BD3-8B2A6A19CBDA}"/>
              </a:ext>
            </a:extLst>
          </p:cNvPr>
          <p:cNvSpPr txBox="1"/>
          <p:nvPr/>
        </p:nvSpPr>
        <p:spPr>
          <a:xfrm>
            <a:off x="10538736" y="6062669"/>
            <a:ext cx="8389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u="sng" dirty="0">
                <a:solidFill>
                  <a:srgbClr val="1AAAFB"/>
                </a:solidFill>
                <a:latin typeface="Acumin Pro Condensed Ult Black" panose="020B0A06020202020204" pitchFamily="34" charset="0"/>
              </a:rPr>
              <a:t>Next</a:t>
            </a:r>
            <a:endParaRPr lang="en-IE" sz="2400" u="sng" dirty="0">
              <a:solidFill>
                <a:srgbClr val="1AAAFB"/>
              </a:solidFill>
              <a:latin typeface="Acumin Pro Condensed Ult Black" panose="020B0A06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64407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16FCC3-1A39-6903-5528-A4FF7E942F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What we will cover today">
            <a:extLst>
              <a:ext uri="{FF2B5EF4-FFF2-40B4-BE49-F238E27FC236}">
                <a16:creationId xmlns:a16="http://schemas.microsoft.com/office/drawing/2014/main" id="{AE7CD3DD-700D-35CB-AECA-9491021363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1596" y="556181"/>
            <a:ext cx="8361575" cy="874922"/>
          </a:xfrm>
        </p:spPr>
        <p:txBody>
          <a:bodyPr>
            <a:normAutofit fontScale="90000"/>
          </a:bodyPr>
          <a:lstStyle/>
          <a:p>
            <a:r>
              <a:rPr lang="en-GB" b="1" dirty="0">
                <a:latin typeface="Acumin Pro Condensed Ult Black" panose="020B0A06020202020204" pitchFamily="34" charset="0"/>
              </a:rPr>
              <a:t>Activity 3: Creating a file in Microsoft Word</a:t>
            </a:r>
            <a:endParaRPr lang="en-IE" dirty="0">
              <a:latin typeface="Acumin Pro Condensed Ult Black" panose="020B0A06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FE9B48D-B70A-0A98-0E59-0CF08FEABF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9668" y="2263456"/>
            <a:ext cx="2340478" cy="217656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7F3B936-592B-893A-29C7-828D58D48244}"/>
              </a:ext>
            </a:extLst>
          </p:cNvPr>
          <p:cNvSpPr txBox="1"/>
          <p:nvPr/>
        </p:nvSpPr>
        <p:spPr>
          <a:xfrm>
            <a:off x="757619" y="2719634"/>
            <a:ext cx="5907132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l" fontAlgn="base">
              <a:buFont typeface="+mj-lt"/>
              <a:buAutoNum type="arabicPeriod"/>
            </a:pPr>
            <a:r>
              <a:rPr lang="en-GB" sz="2400" b="0" i="0" dirty="0">
                <a:solidFill>
                  <a:srgbClr val="000000"/>
                </a:solidFill>
                <a:effectLst/>
                <a:latin typeface="Acumin Pro" panose="020B0504020202020204" pitchFamily="34" charset="0"/>
              </a:rPr>
              <a:t>Create a Word doc.</a:t>
            </a:r>
          </a:p>
          <a:p>
            <a:pPr marL="457200" indent="-457200" algn="l" fontAlgn="base">
              <a:buFont typeface="+mj-lt"/>
              <a:buAutoNum type="arabicPeriod"/>
            </a:pPr>
            <a:r>
              <a:rPr lang="en-GB" sz="2400" b="0" i="0" dirty="0">
                <a:solidFill>
                  <a:srgbClr val="000000"/>
                </a:solidFill>
                <a:effectLst/>
                <a:latin typeface="Acumin Pro" panose="020B0504020202020204" pitchFamily="34" charset="0"/>
              </a:rPr>
              <a:t>Write instructions on how to save a file.</a:t>
            </a:r>
          </a:p>
          <a:p>
            <a:pPr marL="457200" indent="-457200" algn="l" fontAlgn="base">
              <a:buFont typeface="+mj-lt"/>
              <a:buAutoNum type="arabicPeriod"/>
            </a:pPr>
            <a:r>
              <a:rPr lang="en-GB" sz="2400" b="0" i="0" dirty="0">
                <a:solidFill>
                  <a:srgbClr val="000000"/>
                </a:solidFill>
                <a:effectLst/>
                <a:latin typeface="Acumin Pro" panose="020B0504020202020204" pitchFamily="34" charset="0"/>
              </a:rPr>
              <a:t>Save this file into the </a:t>
            </a:r>
            <a:r>
              <a:rPr lang="en-GB" sz="2400" b="1" i="0" dirty="0">
                <a:solidFill>
                  <a:srgbClr val="000000"/>
                </a:solidFill>
                <a:effectLst/>
                <a:latin typeface="Acumin Pro" panose="020B0504020202020204" pitchFamily="34" charset="0"/>
              </a:rPr>
              <a:t>Induction</a:t>
            </a:r>
            <a:r>
              <a:rPr lang="en-GB" sz="2400" b="0" i="0" dirty="0">
                <a:solidFill>
                  <a:srgbClr val="000000"/>
                </a:solidFill>
                <a:effectLst/>
                <a:latin typeface="Acumin Pro" panose="020B0504020202020204" pitchFamily="34" charset="0"/>
              </a:rPr>
              <a:t> folder you made earlier and name it </a:t>
            </a:r>
            <a:r>
              <a:rPr lang="en-GB" sz="2400" b="1" i="0" dirty="0">
                <a:solidFill>
                  <a:srgbClr val="000000"/>
                </a:solidFill>
                <a:effectLst/>
                <a:latin typeface="Acumin Pro" panose="020B0504020202020204" pitchFamily="34" charset="0"/>
              </a:rPr>
              <a:t>Instructions</a:t>
            </a:r>
            <a:r>
              <a:rPr lang="en-GB" sz="2400" b="0" i="0" dirty="0">
                <a:solidFill>
                  <a:srgbClr val="000000"/>
                </a:solidFill>
                <a:effectLst/>
                <a:latin typeface="Acumin Pro" panose="020B0504020202020204" pitchFamily="34" charset="0"/>
              </a:rPr>
              <a:t>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41ED9E5-C81A-0ED3-1D06-C5254AFD81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41694" y="129836"/>
            <a:ext cx="1824269" cy="2004000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14530371-F189-9525-B423-30FB29402E4A}"/>
              </a:ext>
            </a:extLst>
          </p:cNvPr>
          <p:cNvGrpSpPr/>
          <p:nvPr/>
        </p:nvGrpSpPr>
        <p:grpSpPr>
          <a:xfrm>
            <a:off x="338912" y="6062669"/>
            <a:ext cx="1567208" cy="461665"/>
            <a:chOff x="338912" y="6062669"/>
            <a:chExt cx="1567208" cy="461665"/>
          </a:xfrm>
        </p:grpSpPr>
        <p:pic>
          <p:nvPicPr>
            <p:cNvPr id="8" name="arrow">
              <a:hlinkClick r:id="rId5" action="ppaction://hlinksldjump"/>
              <a:extLst>
                <a:ext uri="{FF2B5EF4-FFF2-40B4-BE49-F238E27FC236}">
                  <a16:creationId xmlns:a16="http://schemas.microsoft.com/office/drawing/2014/main" id="{8C6681A0-0937-1581-5DAC-DDCA5357098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338912" y="6098240"/>
              <a:ext cx="390525" cy="390525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07343BCF-A057-D130-7B93-6F0381906064}"/>
                </a:ext>
              </a:extLst>
            </p:cNvPr>
            <p:cNvSpPr txBox="1"/>
            <p:nvPr/>
          </p:nvSpPr>
          <p:spPr>
            <a:xfrm>
              <a:off x="867933" y="6062669"/>
              <a:ext cx="103818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dirty="0">
                  <a:solidFill>
                    <a:srgbClr val="1AAAFB"/>
                  </a:solidFill>
                  <a:latin typeface="Acumin Pro Condensed Ult Black" panose="020B0A06020202020204" pitchFamily="34" charset="0"/>
                  <a:hlinkClick r:id="rId5" action="ppaction://hlinksldjump">
                    <a:extLst>
                      <a:ext uri="{A12FA001-AC4F-418D-AE19-62706E023703}">
                        <ahyp:hlinkClr xmlns:ahyp="http://schemas.microsoft.com/office/drawing/2018/hyperlinkcolor" xmlns="" val="tx"/>
                      </a:ext>
                    </a:extLst>
                  </a:hlinkClick>
                </a:rPr>
                <a:t>Menu</a:t>
              </a:r>
              <a:endParaRPr lang="en-IE" sz="2400" dirty="0">
                <a:solidFill>
                  <a:srgbClr val="1AAAFB"/>
                </a:solidFill>
                <a:latin typeface="Acumin Pro Condensed Ult Black" panose="020B0A06020202020204" pitchFamily="34" charset="0"/>
              </a:endParaRPr>
            </a:p>
          </p:txBody>
        </p:sp>
      </p:grpSp>
      <p:pic>
        <p:nvPicPr>
          <p:cNvPr id="13" name="arrow">
            <a:hlinkClick r:id="rId7" action="ppaction://hlinksldjump"/>
            <a:extLst>
              <a:ext uri="{FF2B5EF4-FFF2-40B4-BE49-F238E27FC236}">
                <a16:creationId xmlns:a16="http://schemas.microsoft.com/office/drawing/2014/main" id="{79B47EA1-0501-45FA-98DB-F57B2DAEB40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62563" y="6098240"/>
            <a:ext cx="390525" cy="390525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0C523CD8-5670-A81A-E59A-6C57302C9999}"/>
              </a:ext>
            </a:extLst>
          </p:cNvPr>
          <p:cNvSpPr txBox="1"/>
          <p:nvPr/>
        </p:nvSpPr>
        <p:spPr>
          <a:xfrm>
            <a:off x="10538736" y="6062669"/>
            <a:ext cx="8389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u="sng" dirty="0">
                <a:solidFill>
                  <a:srgbClr val="1AAAFB"/>
                </a:solidFill>
                <a:latin typeface="Acumin Pro Condensed Ult Black" panose="020B0A06020202020204" pitchFamily="34" charset="0"/>
              </a:rPr>
              <a:t>Next</a:t>
            </a:r>
            <a:endParaRPr lang="en-IE" sz="2400" u="sng" dirty="0">
              <a:solidFill>
                <a:srgbClr val="1AAAFB"/>
              </a:solidFill>
              <a:latin typeface="Acumin Pro Condensed Ult Black" panose="020B0A06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28331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B5252D-D5F5-3710-F0E8-8B61D847BA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What we will cover today">
            <a:extLst>
              <a:ext uri="{FF2B5EF4-FFF2-40B4-BE49-F238E27FC236}">
                <a16:creationId xmlns:a16="http://schemas.microsoft.com/office/drawing/2014/main" id="{C2CAFD91-CC5F-3628-C26F-4375B671DE7B}"/>
              </a:ext>
            </a:extLst>
          </p:cNvPr>
          <p:cNvSpPr txBox="1">
            <a:spLocks/>
          </p:cNvSpPr>
          <p:nvPr/>
        </p:nvSpPr>
        <p:spPr>
          <a:xfrm>
            <a:off x="672777" y="1027906"/>
            <a:ext cx="10554547" cy="7251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IE" dirty="0">
              <a:latin typeface="Acumin Pro Condensed Ult Black" panose="020B0A06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2A2B299-43E0-C557-73D1-7C76044C91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7733" y="2230734"/>
            <a:ext cx="3569511" cy="3270894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355A16A0-AE6D-0EC9-C439-1554BE86B0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5035" y="365125"/>
            <a:ext cx="10778765" cy="1454248"/>
          </a:xfrm>
        </p:spPr>
        <p:txBody>
          <a:bodyPr>
            <a:normAutofit/>
          </a:bodyPr>
          <a:lstStyle/>
          <a:p>
            <a:r>
              <a:rPr lang="en-GB" b="1" dirty="0">
                <a:latin typeface="Acumin Pro Condensed Ult Black" panose="020B0A06020202020204" pitchFamily="34" charset="0"/>
              </a:rPr>
              <a:t>4. Creating and Sending an Email in Microsoft Outlook</a:t>
            </a:r>
            <a:endParaRPr lang="en-IE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EB0763F0-5302-6067-C6F8-5B1613640243}"/>
              </a:ext>
            </a:extLst>
          </p:cNvPr>
          <p:cNvGrpSpPr/>
          <p:nvPr/>
        </p:nvGrpSpPr>
        <p:grpSpPr>
          <a:xfrm>
            <a:off x="338912" y="6062669"/>
            <a:ext cx="1567208" cy="461665"/>
            <a:chOff x="338912" y="6062669"/>
            <a:chExt cx="1567208" cy="461665"/>
          </a:xfrm>
        </p:grpSpPr>
        <p:pic>
          <p:nvPicPr>
            <p:cNvPr id="10" name="arrow">
              <a:hlinkClick r:id="rId4" action="ppaction://hlinksldjump"/>
              <a:extLst>
                <a:ext uri="{FF2B5EF4-FFF2-40B4-BE49-F238E27FC236}">
                  <a16:creationId xmlns:a16="http://schemas.microsoft.com/office/drawing/2014/main" id="{12E770F4-83CD-D2B7-C8B7-34F8E3CBD46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338912" y="6098240"/>
              <a:ext cx="390525" cy="390525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2037D2F2-B80E-B913-95E1-F8107E9BB7BA}"/>
                </a:ext>
              </a:extLst>
            </p:cNvPr>
            <p:cNvSpPr txBox="1"/>
            <p:nvPr/>
          </p:nvSpPr>
          <p:spPr>
            <a:xfrm>
              <a:off x="867933" y="6062669"/>
              <a:ext cx="103818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dirty="0">
                  <a:solidFill>
                    <a:srgbClr val="1AAAFB"/>
                  </a:solidFill>
                  <a:latin typeface="Acumin Pro Condensed Ult Black" panose="020B0A06020202020204" pitchFamily="34" charset="0"/>
                  <a:hlinkClick r:id="rId4" action="ppaction://hlinksldjump">
                    <a:extLst>
                      <a:ext uri="{A12FA001-AC4F-418D-AE19-62706E023703}">
                        <ahyp:hlinkClr xmlns:ahyp="http://schemas.microsoft.com/office/drawing/2018/hyperlinkcolor" xmlns="" val="tx"/>
                      </a:ext>
                    </a:extLst>
                  </a:hlinkClick>
                </a:rPr>
                <a:t>Menu</a:t>
              </a:r>
              <a:endParaRPr lang="en-IE" sz="2400" dirty="0">
                <a:solidFill>
                  <a:srgbClr val="1AAAFB"/>
                </a:solidFill>
                <a:latin typeface="Acumin Pro Condensed Ult Black" panose="020B0A06020202020204" pitchFamily="34" charset="0"/>
              </a:endParaRPr>
            </a:p>
          </p:txBody>
        </p:sp>
      </p:grpSp>
      <p:pic>
        <p:nvPicPr>
          <p:cNvPr id="13" name="arrow">
            <a:hlinkClick r:id="rId6" action="ppaction://hlinksldjump"/>
            <a:extLst>
              <a:ext uri="{FF2B5EF4-FFF2-40B4-BE49-F238E27FC236}">
                <a16:creationId xmlns:a16="http://schemas.microsoft.com/office/drawing/2014/main" id="{9DED2E17-5C94-EF5D-5B49-8B982F96F2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62563" y="6098240"/>
            <a:ext cx="390525" cy="390525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307863DA-3FB0-D610-F00E-0AD68AE435FA}"/>
              </a:ext>
            </a:extLst>
          </p:cNvPr>
          <p:cNvSpPr txBox="1"/>
          <p:nvPr/>
        </p:nvSpPr>
        <p:spPr>
          <a:xfrm>
            <a:off x="10538736" y="6062669"/>
            <a:ext cx="8389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u="sng" dirty="0">
                <a:solidFill>
                  <a:srgbClr val="1AAAFB"/>
                </a:solidFill>
                <a:latin typeface="Acumin Pro Condensed Ult Black" panose="020B0A06020202020204" pitchFamily="34" charset="0"/>
              </a:rPr>
              <a:t>Next</a:t>
            </a:r>
            <a:endParaRPr lang="en-IE" sz="2400" u="sng" dirty="0">
              <a:solidFill>
                <a:srgbClr val="1AAAFB"/>
              </a:solidFill>
              <a:latin typeface="Acumin Pro Condensed Ult Black" panose="020B0A06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8847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57ED48-3B7C-A74D-A021-52A5BB75E2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What we will cover today">
            <a:extLst>
              <a:ext uri="{FF2B5EF4-FFF2-40B4-BE49-F238E27FC236}">
                <a16:creationId xmlns:a16="http://schemas.microsoft.com/office/drawing/2014/main" id="{343D6101-7F2C-08AC-E5EB-AB8824F419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2776" y="365125"/>
            <a:ext cx="10554547" cy="725129"/>
          </a:xfrm>
        </p:spPr>
        <p:txBody>
          <a:bodyPr>
            <a:normAutofit/>
          </a:bodyPr>
          <a:lstStyle/>
          <a:p>
            <a:r>
              <a:rPr lang="en-GB" b="1" dirty="0">
                <a:latin typeface="Acumin Pro Condensed Ult Black" panose="020B0A06020202020204" pitchFamily="34" charset="0"/>
              </a:rPr>
              <a:t>Step 1: Open Microsoft Outlook</a:t>
            </a:r>
            <a:endParaRPr lang="en-IE" dirty="0">
              <a:latin typeface="Acumin Pro Condensed Ult Black" panose="020B0A06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9618309-C51C-3908-DF37-96364242E2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5387" y="1142237"/>
            <a:ext cx="10397028" cy="486844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293471E-BAC9-42F1-FBCF-C88F587CBFB4}"/>
              </a:ext>
            </a:extLst>
          </p:cNvPr>
          <p:cNvSpPr txBox="1"/>
          <p:nvPr/>
        </p:nvSpPr>
        <p:spPr>
          <a:xfrm>
            <a:off x="672776" y="2865313"/>
            <a:ext cx="234126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/>
            <a:r>
              <a:rPr lang="en-GB" sz="2400" dirty="0">
                <a:latin typeface="Acumin Pro" panose="020B0504020202020204" pitchFamily="34" charset="0"/>
              </a:rPr>
              <a:t>Click on the </a:t>
            </a:r>
            <a:r>
              <a:rPr lang="en-GB" sz="2400" b="1" dirty="0">
                <a:latin typeface="Acumin Pro" panose="020B0504020202020204" pitchFamily="34" charset="0"/>
              </a:rPr>
              <a:t>Outlook</a:t>
            </a:r>
            <a:r>
              <a:rPr lang="en-GB" sz="2400" dirty="0">
                <a:latin typeface="Acumin Pro" panose="020B0504020202020204" pitchFamily="34" charset="0"/>
              </a:rPr>
              <a:t> Icon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8A9B2DA7-4A12-E498-1CAD-7A7AA87FE5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 rot="273942">
            <a:off x="2832908" y="2101966"/>
            <a:ext cx="1791093" cy="999145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FE83A587-F926-FF99-55EE-EE8E4F02C9E0}"/>
              </a:ext>
            </a:extLst>
          </p:cNvPr>
          <p:cNvGrpSpPr/>
          <p:nvPr/>
        </p:nvGrpSpPr>
        <p:grpSpPr>
          <a:xfrm>
            <a:off x="338912" y="6062669"/>
            <a:ext cx="1567208" cy="461665"/>
            <a:chOff x="338912" y="6062669"/>
            <a:chExt cx="1567208" cy="461665"/>
          </a:xfrm>
        </p:grpSpPr>
        <p:pic>
          <p:nvPicPr>
            <p:cNvPr id="7" name="arrow">
              <a:hlinkClick r:id="rId6" action="ppaction://hlinksldjump"/>
              <a:extLst>
                <a:ext uri="{FF2B5EF4-FFF2-40B4-BE49-F238E27FC236}">
                  <a16:creationId xmlns:a16="http://schemas.microsoft.com/office/drawing/2014/main" id="{6126179D-9550-BC1E-E77E-72049772303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338912" y="6098240"/>
              <a:ext cx="390525" cy="390525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5D7355B1-3C91-7C01-6F7F-8D7D0C61F005}"/>
                </a:ext>
              </a:extLst>
            </p:cNvPr>
            <p:cNvSpPr txBox="1"/>
            <p:nvPr/>
          </p:nvSpPr>
          <p:spPr>
            <a:xfrm>
              <a:off x="867933" y="6062669"/>
              <a:ext cx="103818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dirty="0">
                  <a:solidFill>
                    <a:srgbClr val="1AAAFB"/>
                  </a:solidFill>
                  <a:latin typeface="Acumin Pro Condensed Ult Black" panose="020B0A06020202020204" pitchFamily="34" charset="0"/>
                  <a:hlinkClick r:id="rId6" action="ppaction://hlinksldjump">
                    <a:extLst>
                      <a:ext uri="{A12FA001-AC4F-418D-AE19-62706E023703}">
                        <ahyp:hlinkClr xmlns:ahyp="http://schemas.microsoft.com/office/drawing/2018/hyperlinkcolor" xmlns="" val="tx"/>
                      </a:ext>
                    </a:extLst>
                  </a:hlinkClick>
                </a:rPr>
                <a:t>Menu</a:t>
              </a:r>
              <a:endParaRPr lang="en-IE" sz="2400" dirty="0">
                <a:solidFill>
                  <a:srgbClr val="1AAAFB"/>
                </a:solidFill>
                <a:latin typeface="Acumin Pro Condensed Ult Black" panose="020B0A06020202020204" pitchFamily="34" charset="0"/>
              </a:endParaRPr>
            </a:p>
          </p:txBody>
        </p:sp>
      </p:grpSp>
      <p:pic>
        <p:nvPicPr>
          <p:cNvPr id="11" name="arrow">
            <a:hlinkClick r:id="rId8" action="ppaction://hlinksldjump"/>
            <a:extLst>
              <a:ext uri="{FF2B5EF4-FFF2-40B4-BE49-F238E27FC236}">
                <a16:creationId xmlns:a16="http://schemas.microsoft.com/office/drawing/2014/main" id="{37C975C8-E77A-8AD1-3CBF-FF3344B8601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62563" y="6098240"/>
            <a:ext cx="390525" cy="39052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8D226EEB-A166-9729-7465-5335A2A8C49A}"/>
              </a:ext>
            </a:extLst>
          </p:cNvPr>
          <p:cNvSpPr txBox="1"/>
          <p:nvPr/>
        </p:nvSpPr>
        <p:spPr>
          <a:xfrm>
            <a:off x="10538736" y="6062669"/>
            <a:ext cx="8389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u="sng" dirty="0">
                <a:solidFill>
                  <a:srgbClr val="1AAAFB"/>
                </a:solidFill>
                <a:latin typeface="Acumin Pro Condensed Ult Black" panose="020B0A06020202020204" pitchFamily="34" charset="0"/>
              </a:rPr>
              <a:t>Next</a:t>
            </a:r>
            <a:endParaRPr lang="en-IE" sz="2400" u="sng" dirty="0">
              <a:solidFill>
                <a:srgbClr val="1AAAFB"/>
              </a:solidFill>
              <a:latin typeface="Acumin Pro Condensed Ult Black" panose="020B0A06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63790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016CF7-6EE7-3B8B-BCED-11A9F0383B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125AB6C-E47B-23FE-E2A6-0DFD3D70E6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3751" y="1322968"/>
            <a:ext cx="8005477" cy="3522410"/>
          </a:xfrm>
          <a:prstGeom prst="rect">
            <a:avLst/>
          </a:prstGeom>
        </p:spPr>
      </p:pic>
      <p:sp>
        <p:nvSpPr>
          <p:cNvPr id="2" name="What we will cover today">
            <a:extLst>
              <a:ext uri="{FF2B5EF4-FFF2-40B4-BE49-F238E27FC236}">
                <a16:creationId xmlns:a16="http://schemas.microsoft.com/office/drawing/2014/main" id="{E1367D9E-A115-9542-8999-1FDB49C2E8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2776" y="365125"/>
            <a:ext cx="10554547" cy="725129"/>
          </a:xfrm>
        </p:spPr>
        <p:txBody>
          <a:bodyPr>
            <a:normAutofit/>
          </a:bodyPr>
          <a:lstStyle/>
          <a:p>
            <a:r>
              <a:rPr lang="en-GB" b="1" dirty="0">
                <a:latin typeface="Acumin Pro Condensed Ult Black" panose="020B0A06020202020204" pitchFamily="34" charset="0"/>
              </a:rPr>
              <a:t>Step 2: Create an email</a:t>
            </a:r>
            <a:endParaRPr lang="en-IE" dirty="0">
              <a:latin typeface="Acumin Pro Condensed Ult Black" panose="020B0A06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A7EFEBE-55AF-9EFF-1AF0-16B30FEAEFE2}"/>
              </a:ext>
            </a:extLst>
          </p:cNvPr>
          <p:cNvSpPr txBox="1"/>
          <p:nvPr/>
        </p:nvSpPr>
        <p:spPr>
          <a:xfrm>
            <a:off x="991829" y="3565484"/>
            <a:ext cx="234126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/>
            <a:r>
              <a:rPr lang="en-GB" sz="2400" dirty="0">
                <a:latin typeface="Acumin Pro" panose="020B0504020202020204" pitchFamily="34" charset="0"/>
              </a:rPr>
              <a:t>Click on </a:t>
            </a:r>
            <a:r>
              <a:rPr lang="en-GB" sz="2400" b="1" dirty="0">
                <a:latin typeface="Acumin Pro" panose="020B0504020202020204" pitchFamily="34" charset="0"/>
              </a:rPr>
              <a:t>New</a:t>
            </a:r>
            <a:r>
              <a:rPr lang="en-GB" sz="2400" dirty="0">
                <a:latin typeface="Acumin Pro" panose="020B0504020202020204" pitchFamily="34" charset="0"/>
              </a:rPr>
              <a:t> icon to create your email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8D95ECA-1022-49A1-E065-937B396168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 rot="273942">
            <a:off x="2277293" y="2294164"/>
            <a:ext cx="1791093" cy="999145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21ED61AB-B701-71DA-0EF2-DB3B35BA7674}"/>
              </a:ext>
            </a:extLst>
          </p:cNvPr>
          <p:cNvGrpSpPr/>
          <p:nvPr/>
        </p:nvGrpSpPr>
        <p:grpSpPr>
          <a:xfrm>
            <a:off x="338912" y="6062669"/>
            <a:ext cx="1567208" cy="461665"/>
            <a:chOff x="338912" y="6062669"/>
            <a:chExt cx="1567208" cy="461665"/>
          </a:xfrm>
        </p:grpSpPr>
        <p:pic>
          <p:nvPicPr>
            <p:cNvPr id="13" name="arrow">
              <a:hlinkClick r:id="rId6" action="ppaction://hlinksldjump"/>
              <a:extLst>
                <a:ext uri="{FF2B5EF4-FFF2-40B4-BE49-F238E27FC236}">
                  <a16:creationId xmlns:a16="http://schemas.microsoft.com/office/drawing/2014/main" id="{7F5D9AF0-FB4E-D4D9-38C1-135C3CC52F4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338912" y="6098240"/>
              <a:ext cx="390525" cy="390525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967577A-4FBB-C5D7-AC70-7FA19383FA18}"/>
                </a:ext>
              </a:extLst>
            </p:cNvPr>
            <p:cNvSpPr txBox="1"/>
            <p:nvPr/>
          </p:nvSpPr>
          <p:spPr>
            <a:xfrm>
              <a:off x="867933" y="6062669"/>
              <a:ext cx="103818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dirty="0">
                  <a:solidFill>
                    <a:srgbClr val="1AAAFB"/>
                  </a:solidFill>
                  <a:latin typeface="Acumin Pro Condensed Ult Black" panose="020B0A06020202020204" pitchFamily="34" charset="0"/>
                  <a:hlinkClick r:id="rId6" action="ppaction://hlinksldjump">
                    <a:extLst>
                      <a:ext uri="{A12FA001-AC4F-418D-AE19-62706E023703}">
                        <ahyp:hlinkClr xmlns:ahyp="http://schemas.microsoft.com/office/drawing/2018/hyperlinkcolor" xmlns="" val="tx"/>
                      </a:ext>
                    </a:extLst>
                  </a:hlinkClick>
                </a:rPr>
                <a:t>Menu</a:t>
              </a:r>
              <a:endParaRPr lang="en-IE" sz="2400" dirty="0">
                <a:solidFill>
                  <a:srgbClr val="1AAAFB"/>
                </a:solidFill>
                <a:latin typeface="Acumin Pro Condensed Ult Black" panose="020B0A06020202020204" pitchFamily="34" charset="0"/>
              </a:endParaRPr>
            </a:p>
          </p:txBody>
        </p:sp>
      </p:grpSp>
      <p:pic>
        <p:nvPicPr>
          <p:cNvPr id="15" name="arrow">
            <a:hlinkClick r:id="rId8" action="ppaction://hlinksldjump"/>
            <a:extLst>
              <a:ext uri="{FF2B5EF4-FFF2-40B4-BE49-F238E27FC236}">
                <a16:creationId xmlns:a16="http://schemas.microsoft.com/office/drawing/2014/main" id="{6968AAF3-8323-0A8A-605C-F7984701462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62563" y="6098240"/>
            <a:ext cx="390525" cy="390525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8092CFC2-4E72-5725-7488-44A5FE69899F}"/>
              </a:ext>
            </a:extLst>
          </p:cNvPr>
          <p:cNvSpPr txBox="1"/>
          <p:nvPr/>
        </p:nvSpPr>
        <p:spPr>
          <a:xfrm>
            <a:off x="10538736" y="6062669"/>
            <a:ext cx="8389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u="sng" dirty="0">
                <a:solidFill>
                  <a:srgbClr val="1AAAFB"/>
                </a:solidFill>
                <a:latin typeface="Acumin Pro Condensed Ult Black" panose="020B0A06020202020204" pitchFamily="34" charset="0"/>
              </a:rPr>
              <a:t>Next</a:t>
            </a:r>
            <a:endParaRPr lang="en-IE" sz="2400" u="sng" dirty="0">
              <a:solidFill>
                <a:srgbClr val="1AAAFB"/>
              </a:solidFill>
              <a:latin typeface="Acumin Pro Condensed Ult Black" panose="020B0A06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27524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5D46E0-9516-34D6-7DEA-1C6BD46616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What we will cover today">
            <a:extLst>
              <a:ext uri="{FF2B5EF4-FFF2-40B4-BE49-F238E27FC236}">
                <a16:creationId xmlns:a16="http://schemas.microsoft.com/office/drawing/2014/main" id="{86A3FC3C-B0BA-7C2A-779E-FDD0E9FE97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2776" y="365125"/>
            <a:ext cx="10554547" cy="725129"/>
          </a:xfrm>
        </p:spPr>
        <p:txBody>
          <a:bodyPr>
            <a:normAutofit/>
          </a:bodyPr>
          <a:lstStyle/>
          <a:p>
            <a:r>
              <a:rPr lang="en-GB" b="1" dirty="0">
                <a:latin typeface="Acumin Pro Condensed Ult Black" panose="020B0A06020202020204" pitchFamily="34" charset="0"/>
              </a:rPr>
              <a:t>Step 3: Enter the email address</a:t>
            </a:r>
            <a:endParaRPr lang="en-IE" dirty="0">
              <a:latin typeface="Acumin Pro Condensed Ult Black" panose="020B0A06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541DBA8-4672-3ADF-698C-864D8623288A}"/>
              </a:ext>
            </a:extLst>
          </p:cNvPr>
          <p:cNvSpPr txBox="1"/>
          <p:nvPr/>
        </p:nvSpPr>
        <p:spPr>
          <a:xfrm>
            <a:off x="991829" y="3565484"/>
            <a:ext cx="234126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/>
            <a:r>
              <a:rPr lang="en-GB" sz="2400" dirty="0">
                <a:latin typeface="Acumin Pro" panose="020B0504020202020204" pitchFamily="34" charset="0"/>
              </a:rPr>
              <a:t>Enter the </a:t>
            </a:r>
            <a:r>
              <a:rPr lang="en-GB" sz="2400" b="1" dirty="0">
                <a:latin typeface="Acumin Pro" panose="020B0504020202020204" pitchFamily="34" charset="0"/>
              </a:rPr>
              <a:t>email address </a:t>
            </a:r>
            <a:r>
              <a:rPr lang="en-GB" sz="2400" dirty="0">
                <a:latin typeface="Acumin Pro" panose="020B0504020202020204" pitchFamily="34" charset="0"/>
              </a:rPr>
              <a:t>here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5B005372-B531-4543-E265-56AFE57F44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 rot="273942">
            <a:off x="2277293" y="2294164"/>
            <a:ext cx="1791093" cy="99914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A416AD7-C7E8-1AB4-EBA1-A5210D346E6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21023" y="1523093"/>
            <a:ext cx="4877911" cy="5093860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D27F21FE-6810-6C91-5771-DC48444D6632}"/>
              </a:ext>
            </a:extLst>
          </p:cNvPr>
          <p:cNvGrpSpPr/>
          <p:nvPr/>
        </p:nvGrpSpPr>
        <p:grpSpPr>
          <a:xfrm>
            <a:off x="338912" y="6062669"/>
            <a:ext cx="1567208" cy="461665"/>
            <a:chOff x="338912" y="6062669"/>
            <a:chExt cx="1567208" cy="461665"/>
          </a:xfrm>
        </p:grpSpPr>
        <p:pic>
          <p:nvPicPr>
            <p:cNvPr id="11" name="arrow">
              <a:hlinkClick r:id="rId6" action="ppaction://hlinksldjump"/>
              <a:extLst>
                <a:ext uri="{FF2B5EF4-FFF2-40B4-BE49-F238E27FC236}">
                  <a16:creationId xmlns:a16="http://schemas.microsoft.com/office/drawing/2014/main" id="{C425ED21-379A-A94A-AF30-397BCCFAE05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338912" y="6098240"/>
              <a:ext cx="390525" cy="390525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D5FB77D4-CBF8-B225-9234-D3F1B2FA928D}"/>
                </a:ext>
              </a:extLst>
            </p:cNvPr>
            <p:cNvSpPr txBox="1"/>
            <p:nvPr/>
          </p:nvSpPr>
          <p:spPr>
            <a:xfrm>
              <a:off x="867933" y="6062669"/>
              <a:ext cx="103818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dirty="0">
                  <a:solidFill>
                    <a:srgbClr val="1AAAFB"/>
                  </a:solidFill>
                  <a:latin typeface="Acumin Pro Condensed Ult Black" panose="020B0A06020202020204" pitchFamily="34" charset="0"/>
                  <a:hlinkClick r:id="rId6" action="ppaction://hlinksldjump">
                    <a:extLst>
                      <a:ext uri="{A12FA001-AC4F-418D-AE19-62706E023703}">
                        <ahyp:hlinkClr xmlns:ahyp="http://schemas.microsoft.com/office/drawing/2018/hyperlinkcolor" xmlns="" val="tx"/>
                      </a:ext>
                    </a:extLst>
                  </a:hlinkClick>
                </a:rPr>
                <a:t>Menu</a:t>
              </a:r>
              <a:endParaRPr lang="en-IE" sz="2400" dirty="0">
                <a:solidFill>
                  <a:srgbClr val="1AAAFB"/>
                </a:solidFill>
                <a:latin typeface="Acumin Pro Condensed Ult Black" panose="020B0A06020202020204" pitchFamily="34" charset="0"/>
              </a:endParaRPr>
            </a:p>
          </p:txBody>
        </p:sp>
      </p:grpSp>
      <p:pic>
        <p:nvPicPr>
          <p:cNvPr id="13" name="arrow">
            <a:hlinkClick r:id="rId8" action="ppaction://hlinksldjump"/>
            <a:extLst>
              <a:ext uri="{FF2B5EF4-FFF2-40B4-BE49-F238E27FC236}">
                <a16:creationId xmlns:a16="http://schemas.microsoft.com/office/drawing/2014/main" id="{04CC4A5B-B09A-EDD2-8ED5-37ED62C0EE9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62563" y="6098240"/>
            <a:ext cx="390525" cy="390525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4D425E50-52C8-4CE1-397E-73A42F5F7F48}"/>
              </a:ext>
            </a:extLst>
          </p:cNvPr>
          <p:cNvSpPr txBox="1"/>
          <p:nvPr/>
        </p:nvSpPr>
        <p:spPr>
          <a:xfrm>
            <a:off x="10538736" y="6062669"/>
            <a:ext cx="8389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u="sng" dirty="0">
                <a:solidFill>
                  <a:srgbClr val="1AAAFB"/>
                </a:solidFill>
                <a:latin typeface="Acumin Pro Condensed Ult Black" panose="020B0A06020202020204" pitchFamily="34" charset="0"/>
              </a:rPr>
              <a:t>Next</a:t>
            </a:r>
            <a:endParaRPr lang="en-IE" sz="2400" u="sng" dirty="0">
              <a:solidFill>
                <a:srgbClr val="1AAAFB"/>
              </a:solidFill>
              <a:latin typeface="Acumin Pro Condensed Ult Black" panose="020B0A06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822445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5CEA03-EE2D-2D57-BA11-5C23C8A2F6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7C69C997-7BF1-E5EC-1B85-D5F9997DF6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05312" y="1558324"/>
            <a:ext cx="7823223" cy="4071846"/>
          </a:xfrm>
          <a:prstGeom prst="rect">
            <a:avLst/>
          </a:prstGeom>
        </p:spPr>
      </p:pic>
      <p:sp>
        <p:nvSpPr>
          <p:cNvPr id="2" name="What we will cover today">
            <a:extLst>
              <a:ext uri="{FF2B5EF4-FFF2-40B4-BE49-F238E27FC236}">
                <a16:creationId xmlns:a16="http://schemas.microsoft.com/office/drawing/2014/main" id="{6F848F68-9C84-634A-A3C2-39F7492A88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2776" y="365125"/>
            <a:ext cx="10554547" cy="725129"/>
          </a:xfrm>
        </p:spPr>
        <p:txBody>
          <a:bodyPr>
            <a:normAutofit/>
          </a:bodyPr>
          <a:lstStyle/>
          <a:p>
            <a:r>
              <a:rPr lang="en-GB" b="1" dirty="0">
                <a:latin typeface="Acumin Pro Condensed Ult Black" panose="020B0A06020202020204" pitchFamily="34" charset="0"/>
              </a:rPr>
              <a:t>Step 4: Add title and email content</a:t>
            </a:r>
            <a:endParaRPr lang="en-IE" dirty="0">
              <a:latin typeface="Acumin Pro Condensed Ult Black" panose="020B0A06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B7004F8-EFB7-BA21-A963-07551E8DF959}"/>
              </a:ext>
            </a:extLst>
          </p:cNvPr>
          <p:cNvSpPr txBox="1"/>
          <p:nvPr/>
        </p:nvSpPr>
        <p:spPr>
          <a:xfrm>
            <a:off x="786829" y="3764242"/>
            <a:ext cx="234126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/>
            <a:r>
              <a:rPr lang="en-GB" sz="2400" dirty="0">
                <a:latin typeface="Acumin Pro" panose="020B0504020202020204" pitchFamily="34" charset="0"/>
              </a:rPr>
              <a:t>Give your email a </a:t>
            </a:r>
            <a:r>
              <a:rPr lang="en-GB" sz="2400" b="1" dirty="0">
                <a:latin typeface="Acumin Pro" panose="020B0504020202020204" pitchFamily="34" charset="0"/>
              </a:rPr>
              <a:t>title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BAEDC11A-C514-F0BD-07A7-B5173FD48F8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 rot="273942">
            <a:off x="2277295" y="2831491"/>
            <a:ext cx="1791093" cy="99914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47691F3-C6C4-5E7C-D943-62A7B81C3B9A}"/>
              </a:ext>
            </a:extLst>
          </p:cNvPr>
          <p:cNvSpPr txBox="1"/>
          <p:nvPr/>
        </p:nvSpPr>
        <p:spPr>
          <a:xfrm>
            <a:off x="1434888" y="5097285"/>
            <a:ext cx="234126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/>
            <a:r>
              <a:rPr lang="en-GB" sz="2400" dirty="0">
                <a:latin typeface="Acumin Pro" panose="020B0504020202020204" pitchFamily="34" charset="0"/>
              </a:rPr>
              <a:t>And </a:t>
            </a:r>
            <a:r>
              <a:rPr lang="en-GB" sz="2400" b="1" dirty="0">
                <a:latin typeface="Acumin Pro" panose="020B0504020202020204" pitchFamily="34" charset="0"/>
              </a:rPr>
              <a:t>type your email </a:t>
            </a:r>
            <a:r>
              <a:rPr lang="en-GB" sz="2400" dirty="0">
                <a:latin typeface="Acumin Pro" panose="020B0504020202020204" pitchFamily="34" charset="0"/>
              </a:rPr>
              <a:t>here</a:t>
            </a: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6A6A480E-DD77-F337-18D6-CBF91CC9F58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 rot="11532544">
            <a:off x="3430388" y="3531149"/>
            <a:ext cx="924000" cy="1627772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A1D54829-9B00-6067-1F88-5ADD5303039C}"/>
              </a:ext>
            </a:extLst>
          </p:cNvPr>
          <p:cNvGrpSpPr/>
          <p:nvPr/>
        </p:nvGrpSpPr>
        <p:grpSpPr>
          <a:xfrm>
            <a:off x="338912" y="6062669"/>
            <a:ext cx="1567208" cy="461665"/>
            <a:chOff x="338912" y="6062669"/>
            <a:chExt cx="1567208" cy="461665"/>
          </a:xfrm>
        </p:grpSpPr>
        <p:pic>
          <p:nvPicPr>
            <p:cNvPr id="15" name="arrow">
              <a:hlinkClick r:id="rId8" action="ppaction://hlinksldjump"/>
              <a:extLst>
                <a:ext uri="{FF2B5EF4-FFF2-40B4-BE49-F238E27FC236}">
                  <a16:creationId xmlns:a16="http://schemas.microsoft.com/office/drawing/2014/main" id="{D8FFD3D9-05B5-9F6D-97CD-2A4835264A8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338912" y="6098240"/>
              <a:ext cx="390525" cy="390525"/>
            </a:xfrm>
            <a:prstGeom prst="rect">
              <a:avLst/>
            </a:prstGeom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E9748BA5-9808-ECB0-A4BB-D5617B4017E3}"/>
                </a:ext>
              </a:extLst>
            </p:cNvPr>
            <p:cNvSpPr txBox="1"/>
            <p:nvPr/>
          </p:nvSpPr>
          <p:spPr>
            <a:xfrm>
              <a:off x="867933" y="6062669"/>
              <a:ext cx="103818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dirty="0">
                  <a:solidFill>
                    <a:srgbClr val="1AAAFB"/>
                  </a:solidFill>
                  <a:latin typeface="Acumin Pro Condensed Ult Black" panose="020B0A06020202020204" pitchFamily="34" charset="0"/>
                  <a:hlinkClick r:id="rId8" action="ppaction://hlinksldjump">
                    <a:extLst>
                      <a:ext uri="{A12FA001-AC4F-418D-AE19-62706E023703}">
                        <ahyp:hlinkClr xmlns:ahyp="http://schemas.microsoft.com/office/drawing/2018/hyperlinkcolor" xmlns="" val="tx"/>
                      </a:ext>
                    </a:extLst>
                  </a:hlinkClick>
                </a:rPr>
                <a:t>Menu</a:t>
              </a:r>
              <a:endParaRPr lang="en-IE" sz="2400" dirty="0">
                <a:solidFill>
                  <a:srgbClr val="1AAAFB"/>
                </a:solidFill>
                <a:latin typeface="Acumin Pro Condensed Ult Black" panose="020B0A06020202020204" pitchFamily="34" charset="0"/>
              </a:endParaRPr>
            </a:p>
          </p:txBody>
        </p:sp>
      </p:grpSp>
      <p:pic>
        <p:nvPicPr>
          <p:cNvPr id="17" name="arrow">
            <a:hlinkClick r:id="rId10" action="ppaction://hlinksldjump"/>
            <a:extLst>
              <a:ext uri="{FF2B5EF4-FFF2-40B4-BE49-F238E27FC236}">
                <a16:creationId xmlns:a16="http://schemas.microsoft.com/office/drawing/2014/main" id="{113C19CD-E65F-13A9-213B-34803B963BD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62563" y="6098240"/>
            <a:ext cx="390525" cy="390525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36775FD0-7B7A-D06A-A490-A8CEDE7E63AE}"/>
              </a:ext>
            </a:extLst>
          </p:cNvPr>
          <p:cNvSpPr txBox="1"/>
          <p:nvPr/>
        </p:nvSpPr>
        <p:spPr>
          <a:xfrm>
            <a:off x="10538736" y="6062669"/>
            <a:ext cx="8389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u="sng" dirty="0">
                <a:solidFill>
                  <a:srgbClr val="1AAAFB"/>
                </a:solidFill>
                <a:latin typeface="Acumin Pro Condensed Ult Black" panose="020B0A06020202020204" pitchFamily="34" charset="0"/>
              </a:rPr>
              <a:t>Next</a:t>
            </a:r>
            <a:endParaRPr lang="en-IE" sz="2400" u="sng" dirty="0">
              <a:solidFill>
                <a:srgbClr val="1AAAFB"/>
              </a:solidFill>
              <a:latin typeface="Acumin Pro Condensed Ult Black" panose="020B0A06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733546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BC9ADA-AE9F-EB44-FF6D-4C9087FC3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What we will cover today">
            <a:extLst>
              <a:ext uri="{FF2B5EF4-FFF2-40B4-BE49-F238E27FC236}">
                <a16:creationId xmlns:a16="http://schemas.microsoft.com/office/drawing/2014/main" id="{87E1532C-9D49-EEBE-1AE3-E7638FB8B6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2776" y="365125"/>
            <a:ext cx="10554547" cy="725129"/>
          </a:xfrm>
        </p:spPr>
        <p:txBody>
          <a:bodyPr>
            <a:normAutofit/>
          </a:bodyPr>
          <a:lstStyle/>
          <a:p>
            <a:r>
              <a:rPr lang="en-GB" b="1" dirty="0">
                <a:latin typeface="Acumin Pro Condensed Ult Black" panose="020B0A06020202020204" pitchFamily="34" charset="0"/>
              </a:rPr>
              <a:t>Step 5: Attach a document</a:t>
            </a:r>
            <a:endParaRPr lang="en-IE" dirty="0">
              <a:latin typeface="Acumin Pro Condensed Ult Black" panose="020B0A06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D147012-8CFC-B172-D20F-FF282B785B29}"/>
              </a:ext>
            </a:extLst>
          </p:cNvPr>
          <p:cNvSpPr txBox="1"/>
          <p:nvPr/>
        </p:nvSpPr>
        <p:spPr>
          <a:xfrm>
            <a:off x="956512" y="2906402"/>
            <a:ext cx="234126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/>
            <a:r>
              <a:rPr lang="en-GB" sz="2400" dirty="0">
                <a:latin typeface="Acumin Pro" panose="020B0504020202020204" pitchFamily="34" charset="0"/>
              </a:rPr>
              <a:t>Click the </a:t>
            </a:r>
            <a:r>
              <a:rPr lang="en-GB" sz="2400" b="1" dirty="0">
                <a:latin typeface="Acumin Pro" panose="020B0504020202020204" pitchFamily="34" charset="0"/>
              </a:rPr>
              <a:t>paperclip icon </a:t>
            </a:r>
            <a:r>
              <a:rPr lang="en-GB" sz="2400" dirty="0">
                <a:latin typeface="Acumin Pro" panose="020B0504020202020204" pitchFamily="34" charset="0"/>
              </a:rPr>
              <a:t>to attach a file</a:t>
            </a:r>
            <a:endParaRPr lang="en-GB" sz="2400" b="1" dirty="0">
              <a:latin typeface="Acumin Pro" panose="020B05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DF20E6E-E92A-5C0E-40E2-F68D871899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6154" y="1640263"/>
            <a:ext cx="7111143" cy="4422405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F34193B1-E25A-DC36-98E6-EBC6D648EB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7531047" y="350397"/>
            <a:ext cx="839955" cy="1479713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9F154A82-4D4D-92B6-BDE5-AAAB346836E9}"/>
              </a:ext>
            </a:extLst>
          </p:cNvPr>
          <p:cNvGrpSpPr/>
          <p:nvPr/>
        </p:nvGrpSpPr>
        <p:grpSpPr>
          <a:xfrm>
            <a:off x="338912" y="6062669"/>
            <a:ext cx="1567208" cy="461665"/>
            <a:chOff x="338912" y="6062669"/>
            <a:chExt cx="1567208" cy="461665"/>
          </a:xfrm>
        </p:grpSpPr>
        <p:pic>
          <p:nvPicPr>
            <p:cNvPr id="16" name="arrow">
              <a:hlinkClick r:id="rId6" action="ppaction://hlinksldjump"/>
              <a:extLst>
                <a:ext uri="{FF2B5EF4-FFF2-40B4-BE49-F238E27FC236}">
                  <a16:creationId xmlns:a16="http://schemas.microsoft.com/office/drawing/2014/main" id="{65DB51C2-D2E3-CF02-0BD5-7E59E5448AF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338912" y="6098240"/>
              <a:ext cx="390525" cy="390525"/>
            </a:xfrm>
            <a:prstGeom prst="rect">
              <a:avLst/>
            </a:prstGeom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8B869C70-8BB8-1C36-1D8B-E3E73F5B0C73}"/>
                </a:ext>
              </a:extLst>
            </p:cNvPr>
            <p:cNvSpPr txBox="1"/>
            <p:nvPr/>
          </p:nvSpPr>
          <p:spPr>
            <a:xfrm>
              <a:off x="867933" y="6062669"/>
              <a:ext cx="103818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dirty="0">
                  <a:solidFill>
                    <a:srgbClr val="1AAAFB"/>
                  </a:solidFill>
                  <a:latin typeface="Acumin Pro Condensed Ult Black" panose="020B0A06020202020204" pitchFamily="34" charset="0"/>
                  <a:hlinkClick r:id="rId6" action="ppaction://hlinksldjump">
                    <a:extLst>
                      <a:ext uri="{A12FA001-AC4F-418D-AE19-62706E023703}">
                        <ahyp:hlinkClr xmlns:ahyp="http://schemas.microsoft.com/office/drawing/2018/hyperlinkcolor" xmlns="" val="tx"/>
                      </a:ext>
                    </a:extLst>
                  </a:hlinkClick>
                </a:rPr>
                <a:t>Menu</a:t>
              </a:r>
              <a:endParaRPr lang="en-IE" sz="2400" dirty="0">
                <a:solidFill>
                  <a:srgbClr val="1AAAFB"/>
                </a:solidFill>
                <a:latin typeface="Acumin Pro Condensed Ult Black" panose="020B0A06020202020204" pitchFamily="34" charset="0"/>
              </a:endParaRPr>
            </a:p>
          </p:txBody>
        </p:sp>
      </p:grpSp>
      <p:pic>
        <p:nvPicPr>
          <p:cNvPr id="18" name="arrow">
            <a:hlinkClick r:id="rId8" action="ppaction://hlinksldjump"/>
            <a:extLst>
              <a:ext uri="{FF2B5EF4-FFF2-40B4-BE49-F238E27FC236}">
                <a16:creationId xmlns:a16="http://schemas.microsoft.com/office/drawing/2014/main" id="{25E6DC1B-0254-6EAE-8F30-0EF91160CA3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62563" y="6098240"/>
            <a:ext cx="390525" cy="390525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2D07FC6C-EE37-861E-A7E4-DDBE45C49D34}"/>
              </a:ext>
            </a:extLst>
          </p:cNvPr>
          <p:cNvSpPr txBox="1"/>
          <p:nvPr/>
        </p:nvSpPr>
        <p:spPr>
          <a:xfrm>
            <a:off x="10538736" y="6062669"/>
            <a:ext cx="8389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u="sng" dirty="0">
                <a:solidFill>
                  <a:srgbClr val="1AAAFB"/>
                </a:solidFill>
                <a:latin typeface="Acumin Pro Condensed Ult Black" panose="020B0A06020202020204" pitchFamily="34" charset="0"/>
              </a:rPr>
              <a:t>Next</a:t>
            </a:r>
            <a:endParaRPr lang="en-IE" sz="2400" u="sng" dirty="0">
              <a:solidFill>
                <a:srgbClr val="1AAAFB"/>
              </a:solidFill>
              <a:latin typeface="Acumin Pro Condensed Ult Black" panose="020B0A06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790166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64BD9A-FEB8-F9C8-1237-C7ABDBA4CA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What we will cover today">
            <a:extLst>
              <a:ext uri="{FF2B5EF4-FFF2-40B4-BE49-F238E27FC236}">
                <a16:creationId xmlns:a16="http://schemas.microsoft.com/office/drawing/2014/main" id="{2DD7B4BD-E0F3-3A72-0F5E-1571E066E8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2776" y="365125"/>
            <a:ext cx="10554547" cy="725129"/>
          </a:xfrm>
        </p:spPr>
        <p:txBody>
          <a:bodyPr>
            <a:normAutofit/>
          </a:bodyPr>
          <a:lstStyle/>
          <a:p>
            <a:r>
              <a:rPr lang="en-GB" b="1" dirty="0">
                <a:latin typeface="Acumin Pro Condensed Ult Black" panose="020B0A06020202020204" pitchFamily="34" charset="0"/>
              </a:rPr>
              <a:t>Step 6: Send your email</a:t>
            </a:r>
            <a:endParaRPr lang="en-IE" dirty="0">
              <a:latin typeface="Acumin Pro Condensed Ult Black" panose="020B0A06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0C1EE0F-ADCE-150E-C294-CA2E46EF54FD}"/>
              </a:ext>
            </a:extLst>
          </p:cNvPr>
          <p:cNvSpPr txBox="1"/>
          <p:nvPr/>
        </p:nvSpPr>
        <p:spPr>
          <a:xfrm>
            <a:off x="672776" y="3429000"/>
            <a:ext cx="234126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/>
            <a:r>
              <a:rPr lang="en-GB" sz="2400" dirty="0">
                <a:latin typeface="Acumin Pro" panose="020B0504020202020204" pitchFamily="34" charset="0"/>
              </a:rPr>
              <a:t>Click </a:t>
            </a:r>
            <a:r>
              <a:rPr lang="en-GB" sz="2400" b="1" dirty="0">
                <a:latin typeface="Acumin Pro" panose="020B0504020202020204" pitchFamily="34" charset="0"/>
              </a:rPr>
              <a:t>Send</a:t>
            </a:r>
            <a:r>
              <a:rPr lang="en-GB" sz="2400" dirty="0">
                <a:latin typeface="Acumin Pro" panose="020B0504020202020204" pitchFamily="34" charset="0"/>
              </a:rPr>
              <a:t> button when ready to send </a:t>
            </a:r>
            <a:endParaRPr lang="en-GB" sz="2400" b="1" dirty="0">
              <a:latin typeface="Acumin Pro" panose="020B05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D2228A5-6E29-A5AC-7715-227A20D5F1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6154" y="1640263"/>
            <a:ext cx="7111143" cy="4422405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ABF22FDB-7BB5-3433-BEA3-7BD6A5A3626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 rot="273942">
            <a:off x="1948136" y="2360152"/>
            <a:ext cx="1791093" cy="999145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B951099B-9FC0-6A15-8244-EF9DCBE18B40}"/>
              </a:ext>
            </a:extLst>
          </p:cNvPr>
          <p:cNvGrpSpPr/>
          <p:nvPr/>
        </p:nvGrpSpPr>
        <p:grpSpPr>
          <a:xfrm>
            <a:off x="338912" y="6062669"/>
            <a:ext cx="1567208" cy="461665"/>
            <a:chOff x="338912" y="6062669"/>
            <a:chExt cx="1567208" cy="461665"/>
          </a:xfrm>
        </p:grpSpPr>
        <p:pic>
          <p:nvPicPr>
            <p:cNvPr id="9" name="arrow">
              <a:hlinkClick r:id="rId6" action="ppaction://hlinksldjump"/>
              <a:extLst>
                <a:ext uri="{FF2B5EF4-FFF2-40B4-BE49-F238E27FC236}">
                  <a16:creationId xmlns:a16="http://schemas.microsoft.com/office/drawing/2014/main" id="{34D8FB59-C9C4-1B02-92CC-BD85E03497F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338912" y="6098240"/>
              <a:ext cx="390525" cy="390525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F5D5CB01-162E-8669-0CFF-FB510A800C30}"/>
                </a:ext>
              </a:extLst>
            </p:cNvPr>
            <p:cNvSpPr txBox="1"/>
            <p:nvPr/>
          </p:nvSpPr>
          <p:spPr>
            <a:xfrm>
              <a:off x="867933" y="6062669"/>
              <a:ext cx="103818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dirty="0">
                  <a:solidFill>
                    <a:srgbClr val="1AAAFB"/>
                  </a:solidFill>
                  <a:latin typeface="Acumin Pro Condensed Ult Black" panose="020B0A06020202020204" pitchFamily="34" charset="0"/>
                  <a:hlinkClick r:id="rId6" action="ppaction://hlinksldjump">
                    <a:extLst>
                      <a:ext uri="{A12FA001-AC4F-418D-AE19-62706E023703}">
                        <ahyp:hlinkClr xmlns:ahyp="http://schemas.microsoft.com/office/drawing/2018/hyperlinkcolor" xmlns="" val="tx"/>
                      </a:ext>
                    </a:extLst>
                  </a:hlinkClick>
                </a:rPr>
                <a:t>Menu</a:t>
              </a:r>
              <a:endParaRPr lang="en-IE" sz="2400" dirty="0">
                <a:solidFill>
                  <a:srgbClr val="1AAAFB"/>
                </a:solidFill>
                <a:latin typeface="Acumin Pro Condensed Ult Black" panose="020B0A06020202020204" pitchFamily="34" charset="0"/>
              </a:endParaRPr>
            </a:p>
          </p:txBody>
        </p:sp>
      </p:grpSp>
      <p:pic>
        <p:nvPicPr>
          <p:cNvPr id="12" name="arrow">
            <a:hlinkClick r:id="rId8" action="ppaction://hlinksldjump"/>
            <a:extLst>
              <a:ext uri="{FF2B5EF4-FFF2-40B4-BE49-F238E27FC236}">
                <a16:creationId xmlns:a16="http://schemas.microsoft.com/office/drawing/2014/main" id="{3A4F837A-0EE7-340A-FE4C-F289C01C57A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62563" y="6098240"/>
            <a:ext cx="390525" cy="390525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F5779C4E-6B6D-966F-19FC-870A8CDC0C83}"/>
              </a:ext>
            </a:extLst>
          </p:cNvPr>
          <p:cNvSpPr txBox="1"/>
          <p:nvPr/>
        </p:nvSpPr>
        <p:spPr>
          <a:xfrm>
            <a:off x="10538736" y="6062669"/>
            <a:ext cx="8389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u="sng" dirty="0">
                <a:solidFill>
                  <a:srgbClr val="1AAAFB"/>
                </a:solidFill>
                <a:latin typeface="Acumin Pro Condensed Ult Black" panose="020B0A06020202020204" pitchFamily="34" charset="0"/>
              </a:rPr>
              <a:t>Next</a:t>
            </a:r>
            <a:endParaRPr lang="en-IE" sz="2400" u="sng" dirty="0">
              <a:solidFill>
                <a:srgbClr val="1AAAFB"/>
              </a:solidFill>
              <a:latin typeface="Acumin Pro Condensed Ult Black" panose="020B0A06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150417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5D7A7F-4EA3-E293-087A-0AE2D0315D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What we will cover today">
            <a:extLst>
              <a:ext uri="{FF2B5EF4-FFF2-40B4-BE49-F238E27FC236}">
                <a16:creationId xmlns:a16="http://schemas.microsoft.com/office/drawing/2014/main" id="{A62DE623-8B37-1DB5-0BE9-EFC3FA58BD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9338" y="355052"/>
            <a:ext cx="5850572" cy="1483085"/>
          </a:xfrm>
        </p:spPr>
        <p:txBody>
          <a:bodyPr>
            <a:normAutofit/>
          </a:bodyPr>
          <a:lstStyle/>
          <a:p>
            <a:r>
              <a:rPr lang="en-GB" b="1" dirty="0">
                <a:latin typeface="Acumin Pro Condensed Ult Black" panose="020B0A06020202020204" pitchFamily="34" charset="0"/>
              </a:rPr>
              <a:t>Activity 4: Send email to your coordinator</a:t>
            </a:r>
            <a:endParaRPr lang="en-IE" dirty="0">
              <a:latin typeface="Acumin Pro Condensed Ult Black" panose="020B0A06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DD86A4E-8A2D-F1A6-F3A2-94790A024DFD}"/>
              </a:ext>
            </a:extLst>
          </p:cNvPr>
          <p:cNvSpPr txBox="1"/>
          <p:nvPr/>
        </p:nvSpPr>
        <p:spPr>
          <a:xfrm>
            <a:off x="574151" y="2243349"/>
            <a:ext cx="3771606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l" fontAlgn="base">
              <a:buFont typeface="+mj-lt"/>
              <a:buAutoNum type="arabicPeriod"/>
            </a:pPr>
            <a:r>
              <a:rPr lang="en-GB" sz="2400" b="0" i="0" dirty="0">
                <a:solidFill>
                  <a:srgbClr val="000000"/>
                </a:solidFill>
                <a:effectLst/>
                <a:latin typeface="Acumin Pro" panose="020B0504020202020204" pitchFamily="34" charset="0"/>
              </a:rPr>
              <a:t>Create an email in </a:t>
            </a:r>
            <a:r>
              <a:rPr lang="en-GB" sz="2400" b="1" i="0" dirty="0">
                <a:solidFill>
                  <a:srgbClr val="000000"/>
                </a:solidFill>
                <a:effectLst/>
                <a:latin typeface="Acumin Pro" panose="020B0504020202020204" pitchFamily="34" charset="0"/>
              </a:rPr>
              <a:t>Outlook</a:t>
            </a:r>
          </a:p>
          <a:p>
            <a:pPr marL="457200" indent="-457200" algn="l" fontAlgn="base">
              <a:buFont typeface="+mj-lt"/>
              <a:buAutoNum type="arabicPeriod"/>
            </a:pPr>
            <a:r>
              <a:rPr lang="en-GB" sz="2400" b="0" i="0" dirty="0">
                <a:solidFill>
                  <a:srgbClr val="000000"/>
                </a:solidFill>
                <a:effectLst/>
                <a:latin typeface="Acumin Pro" panose="020B0504020202020204" pitchFamily="34" charset="0"/>
              </a:rPr>
              <a:t>Type in the </a:t>
            </a:r>
            <a:r>
              <a:rPr lang="en-GB" sz="2400" b="1" i="0" dirty="0">
                <a:solidFill>
                  <a:srgbClr val="000000"/>
                </a:solidFill>
                <a:effectLst/>
                <a:latin typeface="Acumin Pro" panose="020B0504020202020204" pitchFamily="34" charset="0"/>
              </a:rPr>
              <a:t>email address </a:t>
            </a:r>
            <a:r>
              <a:rPr lang="en-GB" sz="2400" b="0" i="0" dirty="0">
                <a:solidFill>
                  <a:srgbClr val="000000"/>
                </a:solidFill>
                <a:effectLst/>
                <a:latin typeface="Acumin Pro" panose="020B0504020202020204" pitchFamily="34" charset="0"/>
              </a:rPr>
              <a:t>your coordinator </a:t>
            </a:r>
            <a:r>
              <a:rPr lang="en-GB" sz="2400" dirty="0">
                <a:solidFill>
                  <a:srgbClr val="000000"/>
                </a:solidFill>
                <a:latin typeface="Acumin Pro" panose="020B0504020202020204" pitchFamily="34" charset="0"/>
              </a:rPr>
              <a:t>gave you</a:t>
            </a:r>
            <a:endParaRPr lang="en-GB" sz="2400" b="0" i="0" dirty="0">
              <a:solidFill>
                <a:srgbClr val="000000"/>
              </a:solidFill>
              <a:effectLst/>
              <a:latin typeface="Acumin Pro" panose="020B0504020202020204" pitchFamily="34" charset="0"/>
            </a:endParaRPr>
          </a:p>
          <a:p>
            <a:pPr marL="457200" indent="-457200" algn="l" fontAlgn="base">
              <a:buFont typeface="+mj-lt"/>
              <a:buAutoNum type="arabicPeriod"/>
            </a:pPr>
            <a:r>
              <a:rPr lang="en-GB" sz="2400" b="0" i="0" dirty="0">
                <a:solidFill>
                  <a:srgbClr val="000000"/>
                </a:solidFill>
                <a:effectLst/>
                <a:latin typeface="Acumin Pro" panose="020B0504020202020204" pitchFamily="34" charset="0"/>
              </a:rPr>
              <a:t>Give the email a title / subject </a:t>
            </a:r>
            <a:r>
              <a:rPr lang="en-GB" sz="2400" b="1" i="0" dirty="0">
                <a:solidFill>
                  <a:srgbClr val="000000"/>
                </a:solidFill>
                <a:effectLst/>
                <a:latin typeface="Acumin Pro" panose="020B0504020202020204" pitchFamily="34" charset="0"/>
              </a:rPr>
              <a:t>Induction</a:t>
            </a:r>
          </a:p>
          <a:p>
            <a:pPr marL="457200" indent="-457200" algn="l" fontAlgn="base">
              <a:buFont typeface="+mj-lt"/>
              <a:buAutoNum type="arabicPeriod"/>
            </a:pPr>
            <a:r>
              <a:rPr lang="en-GB" sz="2400" dirty="0">
                <a:solidFill>
                  <a:srgbClr val="000000"/>
                </a:solidFill>
                <a:latin typeface="Acumin Pro" panose="020B0504020202020204" pitchFamily="34" charset="0"/>
              </a:rPr>
              <a:t>Attach your </a:t>
            </a:r>
            <a:r>
              <a:rPr lang="en-GB" sz="2400" b="1" dirty="0">
                <a:solidFill>
                  <a:srgbClr val="000000"/>
                </a:solidFill>
                <a:latin typeface="Acumin Pro" panose="020B0504020202020204" pitchFamily="34" charset="0"/>
              </a:rPr>
              <a:t>Instructions</a:t>
            </a:r>
            <a:r>
              <a:rPr lang="en-GB" sz="2400" dirty="0">
                <a:solidFill>
                  <a:srgbClr val="000000"/>
                </a:solidFill>
                <a:latin typeface="Acumin Pro" panose="020B0504020202020204" pitchFamily="34" charset="0"/>
              </a:rPr>
              <a:t> Word file</a:t>
            </a:r>
          </a:p>
          <a:p>
            <a:pPr marL="457200" indent="-457200" algn="l" fontAlgn="base">
              <a:buFont typeface="+mj-lt"/>
              <a:buAutoNum type="arabicPeriod"/>
            </a:pPr>
            <a:r>
              <a:rPr lang="en-GB" sz="2400" b="1" dirty="0">
                <a:solidFill>
                  <a:srgbClr val="000000"/>
                </a:solidFill>
                <a:latin typeface="Acumin Pro" panose="020B0504020202020204" pitchFamily="34" charset="0"/>
              </a:rPr>
              <a:t>Send</a:t>
            </a:r>
            <a:r>
              <a:rPr lang="en-GB" sz="2400" dirty="0">
                <a:solidFill>
                  <a:srgbClr val="000000"/>
                </a:solidFill>
                <a:latin typeface="Acumin Pro" panose="020B0504020202020204" pitchFamily="34" charset="0"/>
              </a:rPr>
              <a:t> Email</a:t>
            </a:r>
            <a:endParaRPr lang="en-GB" sz="2400" b="0" i="0" dirty="0">
              <a:solidFill>
                <a:srgbClr val="000000"/>
              </a:solidFill>
              <a:effectLst/>
              <a:latin typeface="Acumin Pro" panose="020B0504020202020204" pitchFamily="34" charset="0"/>
            </a:endParaRPr>
          </a:p>
        </p:txBody>
      </p:sp>
      <p:pic>
        <p:nvPicPr>
          <p:cNvPr id="9" name="Online Media 8" title="Creating and sending an email in Microsoft Outlook">
            <a:hlinkClick r:id="" action="ppaction://media"/>
            <a:extLst>
              <a:ext uri="{FF2B5EF4-FFF2-40B4-BE49-F238E27FC236}">
                <a16:creationId xmlns:a16="http://schemas.microsoft.com/office/drawing/2014/main" id="{E55CA481-F10F-D926-B6EC-F4ABC03E722E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4798812" y="2167611"/>
            <a:ext cx="6623774" cy="374244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502674D-F299-9CB9-5E8F-8E6948563BE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93580" y="-54052"/>
            <a:ext cx="1824269" cy="2004000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DD261194-CF55-D6C4-DA0C-2926ECBCA6AB}"/>
              </a:ext>
            </a:extLst>
          </p:cNvPr>
          <p:cNvGrpSpPr/>
          <p:nvPr/>
        </p:nvGrpSpPr>
        <p:grpSpPr>
          <a:xfrm>
            <a:off x="338912" y="6062669"/>
            <a:ext cx="1567208" cy="461665"/>
            <a:chOff x="338912" y="6062669"/>
            <a:chExt cx="1567208" cy="461665"/>
          </a:xfrm>
        </p:grpSpPr>
        <p:pic>
          <p:nvPicPr>
            <p:cNvPr id="14" name="arrow">
              <a:hlinkClick r:id="rId6" action="ppaction://hlinksldjump"/>
              <a:extLst>
                <a:ext uri="{FF2B5EF4-FFF2-40B4-BE49-F238E27FC236}">
                  <a16:creationId xmlns:a16="http://schemas.microsoft.com/office/drawing/2014/main" id="{66F2B29C-0EDF-4EDA-D56F-FC11433543F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338912" y="6098240"/>
              <a:ext cx="390525" cy="390525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A9466B67-B80A-2C7D-251C-EA6B0EB1E15B}"/>
                </a:ext>
              </a:extLst>
            </p:cNvPr>
            <p:cNvSpPr txBox="1"/>
            <p:nvPr/>
          </p:nvSpPr>
          <p:spPr>
            <a:xfrm>
              <a:off x="867933" y="6062669"/>
              <a:ext cx="103818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dirty="0">
                  <a:solidFill>
                    <a:srgbClr val="1AAAFB"/>
                  </a:solidFill>
                  <a:latin typeface="Acumin Pro Condensed Ult Black" panose="020B0A06020202020204" pitchFamily="34" charset="0"/>
                  <a:hlinkClick r:id="rId6" action="ppaction://hlinksldjump">
                    <a:extLst>
                      <a:ext uri="{A12FA001-AC4F-418D-AE19-62706E023703}">
                        <ahyp:hlinkClr xmlns:ahyp="http://schemas.microsoft.com/office/drawing/2018/hyperlinkcolor" xmlns="" val="tx"/>
                      </a:ext>
                    </a:extLst>
                  </a:hlinkClick>
                </a:rPr>
                <a:t>Menu</a:t>
              </a:r>
              <a:endParaRPr lang="en-IE" sz="2400" dirty="0">
                <a:solidFill>
                  <a:srgbClr val="1AAAFB"/>
                </a:solidFill>
                <a:latin typeface="Acumin Pro Condensed Ult Black" panose="020B0A06020202020204" pitchFamily="34" charset="0"/>
              </a:endParaRPr>
            </a:p>
          </p:txBody>
        </p:sp>
      </p:grpSp>
      <p:pic>
        <p:nvPicPr>
          <p:cNvPr id="16" name="arrow">
            <a:hlinkClick r:id="rId8" action="ppaction://hlinksldjump"/>
            <a:extLst>
              <a:ext uri="{FF2B5EF4-FFF2-40B4-BE49-F238E27FC236}">
                <a16:creationId xmlns:a16="http://schemas.microsoft.com/office/drawing/2014/main" id="{B5F3C23F-CC2B-780F-CF96-05C3410A515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62563" y="6098240"/>
            <a:ext cx="390525" cy="390525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2640398A-1736-B3DE-D031-9DDE325AB51B}"/>
              </a:ext>
            </a:extLst>
          </p:cNvPr>
          <p:cNvSpPr txBox="1"/>
          <p:nvPr/>
        </p:nvSpPr>
        <p:spPr>
          <a:xfrm>
            <a:off x="10538736" y="6062669"/>
            <a:ext cx="8389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u="sng" dirty="0">
                <a:solidFill>
                  <a:srgbClr val="1AAAFB"/>
                </a:solidFill>
                <a:latin typeface="Acumin Pro Condensed Ult Black" panose="020B0A06020202020204" pitchFamily="34" charset="0"/>
              </a:rPr>
              <a:t>Next</a:t>
            </a:r>
            <a:endParaRPr lang="en-IE" sz="2400" u="sng" dirty="0">
              <a:solidFill>
                <a:srgbClr val="1AAAFB"/>
              </a:solidFill>
              <a:latin typeface="Acumin Pro Condensed Ult Black" panose="020B0A06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4535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08149F-A95C-9E6D-4778-47AE00BE01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What we will cover today">
            <a:extLst>
              <a:ext uri="{FF2B5EF4-FFF2-40B4-BE49-F238E27FC236}">
                <a16:creationId xmlns:a16="http://schemas.microsoft.com/office/drawing/2014/main" id="{09D7F29A-B9C3-C175-AF12-18012A783E98}"/>
              </a:ext>
            </a:extLst>
          </p:cNvPr>
          <p:cNvSpPr txBox="1">
            <a:spLocks/>
          </p:cNvSpPr>
          <p:nvPr/>
        </p:nvSpPr>
        <p:spPr>
          <a:xfrm>
            <a:off x="672777" y="1027906"/>
            <a:ext cx="10554547" cy="7251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IE" dirty="0">
              <a:latin typeface="Acumin Pro Condensed Ult Black" panose="020B0A06020202020204" pitchFamily="34" charset="0"/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8B8A1AE6-310A-C3BC-3D09-2F674CF3E4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2777" y="377725"/>
            <a:ext cx="10515600" cy="867546"/>
          </a:xfrm>
        </p:spPr>
        <p:txBody>
          <a:bodyPr>
            <a:normAutofit/>
          </a:bodyPr>
          <a:lstStyle/>
          <a:p>
            <a:r>
              <a:rPr lang="en-GB" b="1" dirty="0">
                <a:latin typeface="Acumin Pro Condensed Ult Black" panose="020B0A06020202020204" pitchFamily="34" charset="0"/>
              </a:rPr>
              <a:t>5. Accessing Teams &amp; Moodle</a:t>
            </a:r>
            <a:endParaRPr lang="en-IE" dirty="0"/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4A7356F4-439F-935E-1FF3-509C83EEDB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8123" y="1938421"/>
            <a:ext cx="3686908" cy="3686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hlinkClick r:id="rId4" action="ppaction://hlinksldjump"/>
            <a:extLst>
              <a:ext uri="{FF2B5EF4-FFF2-40B4-BE49-F238E27FC236}">
                <a16:creationId xmlns:a16="http://schemas.microsoft.com/office/drawing/2014/main" id="{32483F71-1EE0-A178-0BAF-029F4002886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90268" y="2019836"/>
            <a:ext cx="3524078" cy="3524078"/>
          </a:xfrm>
          <a:prstGeom prst="rect">
            <a:avLst/>
          </a:prstGeom>
        </p:spPr>
      </p:pic>
      <p:sp>
        <p:nvSpPr>
          <p:cNvPr id="10" name="Click on the each of the boxes">
            <a:extLst>
              <a:ext uri="{FF2B5EF4-FFF2-40B4-BE49-F238E27FC236}">
                <a16:creationId xmlns:a16="http://schemas.microsoft.com/office/drawing/2014/main" id="{8DBB1E0D-0399-4925-3897-FF21AF86163E}"/>
              </a:ext>
            </a:extLst>
          </p:cNvPr>
          <p:cNvSpPr txBox="1"/>
          <p:nvPr/>
        </p:nvSpPr>
        <p:spPr>
          <a:xfrm>
            <a:off x="2404352" y="5601004"/>
            <a:ext cx="662652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E" sz="2400" dirty="0">
                <a:latin typeface="Acumin Pro" panose="020B0504020202020204" pitchFamily="34" charset="0"/>
              </a:rPr>
              <a:t>Click on the each of the boxes to find out more</a:t>
            </a:r>
          </a:p>
        </p:txBody>
      </p:sp>
      <p:pic>
        <p:nvPicPr>
          <p:cNvPr id="14" name="arrow">
            <a:hlinkClick r:id="rId6" action="ppaction://hlinksldjump"/>
            <a:extLst>
              <a:ext uri="{FF2B5EF4-FFF2-40B4-BE49-F238E27FC236}">
                <a16:creationId xmlns:a16="http://schemas.microsoft.com/office/drawing/2014/main" id="{867AA393-5CBE-9551-F14B-9DE17EEB6B9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62563" y="6098240"/>
            <a:ext cx="390525" cy="39052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1CCEFE74-45A1-83C4-D4DF-0AF25B2173DB}"/>
              </a:ext>
            </a:extLst>
          </p:cNvPr>
          <p:cNvSpPr txBox="1"/>
          <p:nvPr/>
        </p:nvSpPr>
        <p:spPr>
          <a:xfrm>
            <a:off x="10538736" y="6062669"/>
            <a:ext cx="8389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u="sng" dirty="0">
                <a:solidFill>
                  <a:srgbClr val="1AAAFB"/>
                </a:solidFill>
                <a:latin typeface="Acumin Pro Condensed Ult Black" panose="020B0A06020202020204" pitchFamily="34" charset="0"/>
              </a:rPr>
              <a:t>Next</a:t>
            </a:r>
            <a:endParaRPr lang="en-IE" sz="2400" u="sng" dirty="0">
              <a:solidFill>
                <a:srgbClr val="1AAAFB"/>
              </a:solidFill>
              <a:latin typeface="Acumin Pro Condensed Ult Black" panose="020B0A06020202020204" pitchFamily="34" charset="0"/>
            </a:endParaRPr>
          </a:p>
        </p:txBody>
      </p:sp>
      <p:pic>
        <p:nvPicPr>
          <p:cNvPr id="16" name="arrow">
            <a:hlinkClick r:id="rId8" action="ppaction://hlinksldjump"/>
            <a:extLst>
              <a:ext uri="{FF2B5EF4-FFF2-40B4-BE49-F238E27FC236}">
                <a16:creationId xmlns:a16="http://schemas.microsoft.com/office/drawing/2014/main" id="{D50A5E78-D86E-DF50-C170-C4E27696BF7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338912" y="6098240"/>
            <a:ext cx="390525" cy="390525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3F877BE1-A93C-6E2C-4C97-72CA0AF2CC2D}"/>
              </a:ext>
            </a:extLst>
          </p:cNvPr>
          <p:cNvSpPr txBox="1"/>
          <p:nvPr/>
        </p:nvSpPr>
        <p:spPr>
          <a:xfrm>
            <a:off x="867933" y="6062669"/>
            <a:ext cx="10381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1AAAFB"/>
                </a:solidFill>
                <a:latin typeface="Acumin Pro Condensed Ult Black" panose="020B0A06020202020204" pitchFamily="34" charset="0"/>
                <a:hlinkClick r:id="rId8" action="ppaction://hlinksldjump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Menu</a:t>
            </a:r>
            <a:endParaRPr lang="en-IE" sz="2400" dirty="0">
              <a:solidFill>
                <a:srgbClr val="1AAAFB"/>
              </a:solidFill>
              <a:latin typeface="Acumin Pro Condensed Ult Black" panose="020B0A06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507173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DCD154-1B03-EB92-4680-BEEAD3B5A2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What we will cover today">
            <a:extLst>
              <a:ext uri="{FF2B5EF4-FFF2-40B4-BE49-F238E27FC236}">
                <a16:creationId xmlns:a16="http://schemas.microsoft.com/office/drawing/2014/main" id="{F65E297F-4907-32CA-694E-3BE55666BF25}"/>
              </a:ext>
            </a:extLst>
          </p:cNvPr>
          <p:cNvSpPr txBox="1">
            <a:spLocks/>
          </p:cNvSpPr>
          <p:nvPr/>
        </p:nvSpPr>
        <p:spPr>
          <a:xfrm>
            <a:off x="672777" y="1027906"/>
            <a:ext cx="10554547" cy="7251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IE" dirty="0">
              <a:latin typeface="Acumin Pro Condensed Ult Black" panose="020B0A06020202020204" pitchFamily="34" charset="0"/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63B59F7D-2705-F936-EE49-9471C162DE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608" y="365126"/>
            <a:ext cx="10788192" cy="813226"/>
          </a:xfrm>
        </p:spPr>
        <p:txBody>
          <a:bodyPr>
            <a:normAutofit/>
          </a:bodyPr>
          <a:lstStyle/>
          <a:p>
            <a:r>
              <a:rPr lang="en-GB" b="1" dirty="0">
                <a:latin typeface="Acumin Pro Condensed Ult Black" panose="020B0A06020202020204" pitchFamily="34" charset="0"/>
              </a:rPr>
              <a:t>Four Steps to access Teams</a:t>
            </a:r>
            <a:endParaRPr lang="en-IE" dirty="0"/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20AD5593-9B64-1030-BE5C-A6A421E862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5971" y="1771218"/>
            <a:ext cx="3686908" cy="3686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B5DAAB79-CD1A-46EE-D309-E20606141A47}"/>
              </a:ext>
            </a:extLst>
          </p:cNvPr>
          <p:cNvGrpSpPr/>
          <p:nvPr/>
        </p:nvGrpSpPr>
        <p:grpSpPr>
          <a:xfrm>
            <a:off x="338912" y="6062669"/>
            <a:ext cx="1567208" cy="461665"/>
            <a:chOff x="338912" y="6062669"/>
            <a:chExt cx="1567208" cy="461665"/>
          </a:xfrm>
        </p:grpSpPr>
        <p:pic>
          <p:nvPicPr>
            <p:cNvPr id="8" name="arrow">
              <a:hlinkClick r:id="rId4" action="ppaction://hlinksldjump"/>
              <a:extLst>
                <a:ext uri="{FF2B5EF4-FFF2-40B4-BE49-F238E27FC236}">
                  <a16:creationId xmlns:a16="http://schemas.microsoft.com/office/drawing/2014/main" id="{1F8D0FF3-AE37-42CE-8341-55205632BCC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338912" y="6098240"/>
              <a:ext cx="390525" cy="390525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899CD77E-3094-03B2-7953-01A07AA6C93B}"/>
                </a:ext>
              </a:extLst>
            </p:cNvPr>
            <p:cNvSpPr txBox="1"/>
            <p:nvPr/>
          </p:nvSpPr>
          <p:spPr>
            <a:xfrm>
              <a:off x="867933" y="6062669"/>
              <a:ext cx="103818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dirty="0">
                  <a:solidFill>
                    <a:srgbClr val="1AAAFB"/>
                  </a:solidFill>
                  <a:latin typeface="Acumin Pro Condensed Ult Black" panose="020B0A06020202020204" pitchFamily="34" charset="0"/>
                  <a:hlinkClick r:id="rId4" action="ppaction://hlinksldjump">
                    <a:extLst>
                      <a:ext uri="{A12FA001-AC4F-418D-AE19-62706E023703}">
                        <ahyp:hlinkClr xmlns:ahyp="http://schemas.microsoft.com/office/drawing/2018/hyperlinkcolor" xmlns="" val="tx"/>
                      </a:ext>
                    </a:extLst>
                  </a:hlinkClick>
                </a:rPr>
                <a:t>Menu</a:t>
              </a:r>
              <a:endParaRPr lang="en-IE" sz="2400" dirty="0">
                <a:solidFill>
                  <a:srgbClr val="1AAAFB"/>
                </a:solidFill>
                <a:latin typeface="Acumin Pro Condensed Ult Black" panose="020B0A06020202020204" pitchFamily="34" charset="0"/>
              </a:endParaRPr>
            </a:p>
          </p:txBody>
        </p:sp>
      </p:grpSp>
      <p:pic>
        <p:nvPicPr>
          <p:cNvPr id="13" name="arrow">
            <a:hlinkClick r:id="rId6" action="ppaction://hlinksldjump"/>
            <a:extLst>
              <a:ext uri="{FF2B5EF4-FFF2-40B4-BE49-F238E27FC236}">
                <a16:creationId xmlns:a16="http://schemas.microsoft.com/office/drawing/2014/main" id="{603BAC22-CB8B-4293-6C3A-D57AB18E530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62563" y="6098240"/>
            <a:ext cx="390525" cy="390525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19539C07-5F8E-A3D9-B8EF-F8422AAD6269}"/>
              </a:ext>
            </a:extLst>
          </p:cNvPr>
          <p:cNvSpPr txBox="1"/>
          <p:nvPr/>
        </p:nvSpPr>
        <p:spPr>
          <a:xfrm>
            <a:off x="10538736" y="6062669"/>
            <a:ext cx="8389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u="sng" dirty="0">
                <a:solidFill>
                  <a:srgbClr val="1AAAFB"/>
                </a:solidFill>
                <a:latin typeface="Acumin Pro Condensed Ult Black" panose="020B0A06020202020204" pitchFamily="34" charset="0"/>
              </a:rPr>
              <a:t>Next</a:t>
            </a:r>
            <a:endParaRPr lang="en-IE" sz="2400" u="sng" dirty="0">
              <a:solidFill>
                <a:srgbClr val="1AAAFB"/>
              </a:solidFill>
              <a:latin typeface="Acumin Pro Condensed Ult Black" panose="020B0A06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928475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A98A5D-4EA8-0585-6A6C-CE57B92E20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What we will cover today">
            <a:extLst>
              <a:ext uri="{FF2B5EF4-FFF2-40B4-BE49-F238E27FC236}">
                <a16:creationId xmlns:a16="http://schemas.microsoft.com/office/drawing/2014/main" id="{8D0D0AFE-3C08-0EBA-C440-3384AC254089}"/>
              </a:ext>
            </a:extLst>
          </p:cNvPr>
          <p:cNvSpPr txBox="1">
            <a:spLocks/>
          </p:cNvSpPr>
          <p:nvPr/>
        </p:nvSpPr>
        <p:spPr>
          <a:xfrm>
            <a:off x="672777" y="1027906"/>
            <a:ext cx="10554547" cy="7251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IE" dirty="0">
              <a:latin typeface="Acumin Pro Condensed Ult Black" panose="020B0A06020202020204" pitchFamily="34" charset="0"/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3FDCAA68-FB06-AF2D-7CED-2B74D5B7C6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2777" y="365126"/>
            <a:ext cx="10681023" cy="841506"/>
          </a:xfrm>
        </p:spPr>
        <p:txBody>
          <a:bodyPr>
            <a:normAutofit/>
          </a:bodyPr>
          <a:lstStyle/>
          <a:p>
            <a:r>
              <a:rPr lang="en-GB" b="1" dirty="0">
                <a:latin typeface="Acumin Pro Condensed Ult Black" panose="020B0A06020202020204" pitchFamily="34" charset="0"/>
              </a:rPr>
              <a:t>Step 1: Access Teams</a:t>
            </a:r>
            <a:endParaRPr lang="en-IE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099A6E5-F82B-C758-EB45-36FD19CA67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19560" y="1753035"/>
            <a:ext cx="8371002" cy="406293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425D701-EDD1-9C53-6C5F-38F3521A5982}"/>
              </a:ext>
            </a:extLst>
          </p:cNvPr>
          <p:cNvSpPr txBox="1"/>
          <p:nvPr/>
        </p:nvSpPr>
        <p:spPr>
          <a:xfrm>
            <a:off x="468787" y="2752661"/>
            <a:ext cx="313166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buNone/>
            </a:pPr>
            <a:r>
              <a:rPr lang="en-GB" sz="2400" i="0" dirty="0">
                <a:effectLst/>
                <a:latin typeface="Acumin Pro" panose="020B0504020202020204" pitchFamily="34" charset="0"/>
              </a:rPr>
              <a:t>Go to </a:t>
            </a:r>
            <a:r>
              <a:rPr lang="en-GB" sz="2400" b="1" i="0" dirty="0">
                <a:effectLst/>
                <a:latin typeface="Acumin Pro" panose="020B0504020202020204" pitchFamily="34" charset="0"/>
              </a:rPr>
              <a:t>Microsoftoffice.com 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0E551B4-AB12-C74C-2AA9-EED798A0DBEA}"/>
              </a:ext>
            </a:extLst>
          </p:cNvPr>
          <p:cNvSpPr txBox="1"/>
          <p:nvPr/>
        </p:nvSpPr>
        <p:spPr>
          <a:xfrm>
            <a:off x="867933" y="4260434"/>
            <a:ext cx="1849443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i="0" dirty="0">
                <a:effectLst/>
                <a:latin typeface="Acumin Pro" panose="020B0504020202020204" pitchFamily="34" charset="0"/>
              </a:rPr>
              <a:t>Click on orange </a:t>
            </a:r>
            <a:r>
              <a:rPr lang="en-GB" sz="2400" b="1" i="0" dirty="0">
                <a:effectLst/>
                <a:latin typeface="Acumin Pro" panose="020B0504020202020204" pitchFamily="34" charset="0"/>
              </a:rPr>
              <a:t>sign in </a:t>
            </a:r>
            <a:r>
              <a:rPr lang="en-GB" sz="2400" i="0" dirty="0">
                <a:effectLst/>
                <a:latin typeface="Acumin Pro" panose="020B0504020202020204" pitchFamily="34" charset="0"/>
              </a:rPr>
              <a:t>button </a:t>
            </a:r>
            <a:endParaRPr lang="en-IE" sz="2400" dirty="0">
              <a:latin typeface="Acumin Pro" panose="020B0504020202020204" pitchFamily="34" charset="0"/>
            </a:endParaRP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7A260D51-C14F-88E4-A467-7CAB831C89F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 rot="273942">
            <a:off x="1589918" y="1760390"/>
            <a:ext cx="1791093" cy="999145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D2768706-B0C4-2C20-65EB-1CC032C1971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 rot="1813750">
            <a:off x="2224419" y="4586783"/>
            <a:ext cx="1893649" cy="1702922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B67AD20B-2CD6-FBD2-31C3-A89D752ACD06}"/>
              </a:ext>
            </a:extLst>
          </p:cNvPr>
          <p:cNvGrpSpPr/>
          <p:nvPr/>
        </p:nvGrpSpPr>
        <p:grpSpPr>
          <a:xfrm>
            <a:off x="338912" y="6062669"/>
            <a:ext cx="1567208" cy="461665"/>
            <a:chOff x="338912" y="6062669"/>
            <a:chExt cx="1567208" cy="461665"/>
          </a:xfrm>
        </p:grpSpPr>
        <p:pic>
          <p:nvPicPr>
            <p:cNvPr id="17" name="arrow">
              <a:hlinkClick r:id="rId8" action="ppaction://hlinksldjump"/>
              <a:extLst>
                <a:ext uri="{FF2B5EF4-FFF2-40B4-BE49-F238E27FC236}">
                  <a16:creationId xmlns:a16="http://schemas.microsoft.com/office/drawing/2014/main" id="{83BFC83E-D222-C2BC-2DE5-5B6442FFF00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338912" y="6098240"/>
              <a:ext cx="390525" cy="390525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8C8F1E58-C2D5-3143-BCE1-92BA6EDF5E2A}"/>
                </a:ext>
              </a:extLst>
            </p:cNvPr>
            <p:cNvSpPr txBox="1"/>
            <p:nvPr/>
          </p:nvSpPr>
          <p:spPr>
            <a:xfrm>
              <a:off x="867933" y="6062669"/>
              <a:ext cx="103818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dirty="0">
                  <a:solidFill>
                    <a:srgbClr val="1AAAFB"/>
                  </a:solidFill>
                  <a:latin typeface="Acumin Pro Condensed Ult Black" panose="020B0A06020202020204" pitchFamily="34" charset="0"/>
                  <a:hlinkClick r:id="rId8" action="ppaction://hlinksldjump">
                    <a:extLst>
                      <a:ext uri="{A12FA001-AC4F-418D-AE19-62706E023703}">
                        <ahyp:hlinkClr xmlns:ahyp="http://schemas.microsoft.com/office/drawing/2018/hyperlinkcolor" xmlns="" val="tx"/>
                      </a:ext>
                    </a:extLst>
                  </a:hlinkClick>
                </a:rPr>
                <a:t>Menu</a:t>
              </a:r>
              <a:endParaRPr lang="en-IE" sz="2400" dirty="0">
                <a:solidFill>
                  <a:srgbClr val="1AAAFB"/>
                </a:solidFill>
                <a:latin typeface="Acumin Pro Condensed Ult Black" panose="020B0A06020202020204" pitchFamily="34" charset="0"/>
              </a:endParaRPr>
            </a:p>
          </p:txBody>
        </p:sp>
      </p:grpSp>
      <p:pic>
        <p:nvPicPr>
          <p:cNvPr id="19" name="arrow">
            <a:hlinkClick r:id="rId10" action="ppaction://hlinksldjump"/>
            <a:extLst>
              <a:ext uri="{FF2B5EF4-FFF2-40B4-BE49-F238E27FC236}">
                <a16:creationId xmlns:a16="http://schemas.microsoft.com/office/drawing/2014/main" id="{52A5200F-C383-9790-AD6D-644F3FE918C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62563" y="6098240"/>
            <a:ext cx="390525" cy="390525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5483FBCD-4627-8EF1-D88D-A9F3A78A3A1E}"/>
              </a:ext>
            </a:extLst>
          </p:cNvPr>
          <p:cNvSpPr txBox="1"/>
          <p:nvPr/>
        </p:nvSpPr>
        <p:spPr>
          <a:xfrm>
            <a:off x="10538736" y="6062669"/>
            <a:ext cx="8389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u="sng" dirty="0">
                <a:solidFill>
                  <a:srgbClr val="1AAAFB"/>
                </a:solidFill>
                <a:latin typeface="Acumin Pro Condensed Ult Black" panose="020B0A06020202020204" pitchFamily="34" charset="0"/>
              </a:rPr>
              <a:t>Next</a:t>
            </a:r>
            <a:endParaRPr lang="en-IE" sz="2400" u="sng" dirty="0">
              <a:solidFill>
                <a:srgbClr val="1AAAFB"/>
              </a:solidFill>
              <a:latin typeface="Acumin Pro Condensed Ult Black" panose="020B0A06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672817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BDA0E5-9C97-AB10-18BA-4E9C8D037E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89421E2D-B8AB-1048-3764-AA8005DD44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47811" y="1491807"/>
            <a:ext cx="5282687" cy="4042218"/>
          </a:xfrm>
          <a:prstGeom prst="rect">
            <a:avLst/>
          </a:prstGeom>
        </p:spPr>
      </p:pic>
      <p:sp>
        <p:nvSpPr>
          <p:cNvPr id="12" name="What we will cover today">
            <a:extLst>
              <a:ext uri="{FF2B5EF4-FFF2-40B4-BE49-F238E27FC236}">
                <a16:creationId xmlns:a16="http://schemas.microsoft.com/office/drawing/2014/main" id="{2158E905-08AB-5860-F0F6-07F4D60F452F}"/>
              </a:ext>
            </a:extLst>
          </p:cNvPr>
          <p:cNvSpPr txBox="1">
            <a:spLocks/>
          </p:cNvSpPr>
          <p:nvPr/>
        </p:nvSpPr>
        <p:spPr>
          <a:xfrm>
            <a:off x="672777" y="1027906"/>
            <a:ext cx="10554547" cy="7251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IE" dirty="0">
              <a:latin typeface="Acumin Pro Condensed Ult Black" panose="020B0A06020202020204" pitchFamily="34" charset="0"/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B0E8309E-ED71-54DD-77D8-9ED1D50570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2777" y="365125"/>
            <a:ext cx="10681023" cy="830997"/>
          </a:xfrm>
        </p:spPr>
        <p:txBody>
          <a:bodyPr>
            <a:normAutofit/>
          </a:bodyPr>
          <a:lstStyle/>
          <a:p>
            <a:r>
              <a:rPr lang="en-GB" b="1" dirty="0">
                <a:latin typeface="Acumin Pro Condensed Ult Black" panose="020B0A06020202020204" pitchFamily="34" charset="0"/>
              </a:rPr>
              <a:t>Step 2: Access Teams</a:t>
            </a:r>
            <a:endParaRPr lang="en-IE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8F01D4E-736F-C958-8AE4-9E4321AFF643}"/>
              </a:ext>
            </a:extLst>
          </p:cNvPr>
          <p:cNvSpPr txBox="1"/>
          <p:nvPr/>
        </p:nvSpPr>
        <p:spPr>
          <a:xfrm>
            <a:off x="1055337" y="4082190"/>
            <a:ext cx="297575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buNone/>
            </a:pPr>
            <a:r>
              <a:rPr lang="en-GB" sz="2400" i="0" dirty="0">
                <a:effectLst/>
                <a:latin typeface="Acumin Pro" panose="020B0504020202020204" pitchFamily="34" charset="0"/>
              </a:rPr>
              <a:t>Enter your </a:t>
            </a:r>
            <a:r>
              <a:rPr lang="en-GB" sz="2400" b="1" i="0" dirty="0">
                <a:effectLst/>
                <a:latin typeface="Acumin Pro" panose="020B0504020202020204" pitchFamily="34" charset="0"/>
              </a:rPr>
              <a:t>Username </a:t>
            </a:r>
            <a:r>
              <a:rPr lang="en-GB" sz="2400" i="0" dirty="0">
                <a:effectLst/>
                <a:latin typeface="Acumin Pro" panose="020B0504020202020204" pitchFamily="34" charset="0"/>
              </a:rPr>
              <a:t>(college email address) &amp; </a:t>
            </a:r>
            <a:r>
              <a:rPr lang="en-GB" sz="2400" b="1" i="0" dirty="0">
                <a:effectLst/>
                <a:latin typeface="Acumin Pro" panose="020B0504020202020204" pitchFamily="34" charset="0"/>
              </a:rPr>
              <a:t>Password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F508F12-F271-B9EE-0BDB-42FA350903F4}"/>
              </a:ext>
            </a:extLst>
          </p:cNvPr>
          <p:cNvSpPr txBox="1"/>
          <p:nvPr/>
        </p:nvSpPr>
        <p:spPr>
          <a:xfrm>
            <a:off x="9857771" y="2255619"/>
            <a:ext cx="220091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i="0" dirty="0">
                <a:effectLst/>
                <a:latin typeface="Acumin Pro" panose="020B0504020202020204" pitchFamily="34" charset="0"/>
              </a:rPr>
              <a:t>Click on blue </a:t>
            </a:r>
            <a:r>
              <a:rPr lang="en-GB" sz="2400" b="1" i="0" dirty="0">
                <a:effectLst/>
                <a:latin typeface="Acumin Pro" panose="020B0504020202020204" pitchFamily="34" charset="0"/>
              </a:rPr>
              <a:t>sign in </a:t>
            </a:r>
            <a:r>
              <a:rPr lang="en-GB" sz="2400" i="0" dirty="0">
                <a:effectLst/>
                <a:latin typeface="Acumin Pro" panose="020B0504020202020204" pitchFamily="34" charset="0"/>
              </a:rPr>
              <a:t>button </a:t>
            </a:r>
            <a:endParaRPr lang="en-IE" sz="2400" dirty="0">
              <a:latin typeface="Acumin Pro" panose="020B0504020202020204" pitchFamily="34" charset="0"/>
            </a:endParaRP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0176DE8C-BD2D-8FE5-F77C-30E2BB91F69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 rot="273942">
            <a:off x="2983701" y="3582618"/>
            <a:ext cx="1791093" cy="999145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5482D791-A066-AB19-E9C8-C32BA75EB42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 rot="9667306">
            <a:off x="8634175" y="3315824"/>
            <a:ext cx="1791093" cy="999145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E2F3A6E8-9B7E-ABA0-4604-A3AA4F12FFAD}"/>
              </a:ext>
            </a:extLst>
          </p:cNvPr>
          <p:cNvGrpSpPr/>
          <p:nvPr/>
        </p:nvGrpSpPr>
        <p:grpSpPr>
          <a:xfrm>
            <a:off x="338912" y="6062669"/>
            <a:ext cx="1567208" cy="461665"/>
            <a:chOff x="338912" y="6062669"/>
            <a:chExt cx="1567208" cy="461665"/>
          </a:xfrm>
        </p:grpSpPr>
        <p:pic>
          <p:nvPicPr>
            <p:cNvPr id="17" name="arrow">
              <a:hlinkClick r:id="rId6" action="ppaction://hlinksldjump"/>
              <a:extLst>
                <a:ext uri="{FF2B5EF4-FFF2-40B4-BE49-F238E27FC236}">
                  <a16:creationId xmlns:a16="http://schemas.microsoft.com/office/drawing/2014/main" id="{8B4648D5-D79F-F854-899A-AC25A6CDE47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338912" y="6098240"/>
              <a:ext cx="390525" cy="390525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2462360E-779D-3A64-58DF-42967984777B}"/>
                </a:ext>
              </a:extLst>
            </p:cNvPr>
            <p:cNvSpPr txBox="1"/>
            <p:nvPr/>
          </p:nvSpPr>
          <p:spPr>
            <a:xfrm>
              <a:off x="867933" y="6062669"/>
              <a:ext cx="103818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dirty="0">
                  <a:solidFill>
                    <a:srgbClr val="1AAAFB"/>
                  </a:solidFill>
                  <a:latin typeface="Acumin Pro Condensed Ult Black" panose="020B0A06020202020204" pitchFamily="34" charset="0"/>
                  <a:hlinkClick r:id="rId6" action="ppaction://hlinksldjump">
                    <a:extLst>
                      <a:ext uri="{A12FA001-AC4F-418D-AE19-62706E023703}">
                        <ahyp:hlinkClr xmlns:ahyp="http://schemas.microsoft.com/office/drawing/2018/hyperlinkcolor" xmlns="" val="tx"/>
                      </a:ext>
                    </a:extLst>
                  </a:hlinkClick>
                </a:rPr>
                <a:t>Menu</a:t>
              </a:r>
              <a:endParaRPr lang="en-IE" sz="2400" dirty="0">
                <a:solidFill>
                  <a:srgbClr val="1AAAFB"/>
                </a:solidFill>
                <a:latin typeface="Acumin Pro Condensed Ult Black" panose="020B0A06020202020204" pitchFamily="34" charset="0"/>
              </a:endParaRPr>
            </a:p>
          </p:txBody>
        </p:sp>
      </p:grpSp>
      <p:pic>
        <p:nvPicPr>
          <p:cNvPr id="19" name="arrow">
            <a:hlinkClick r:id="rId8" action="ppaction://hlinksldjump"/>
            <a:extLst>
              <a:ext uri="{FF2B5EF4-FFF2-40B4-BE49-F238E27FC236}">
                <a16:creationId xmlns:a16="http://schemas.microsoft.com/office/drawing/2014/main" id="{7F2D8191-F0F6-0FA6-F88E-9D6036B2C90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62563" y="6098240"/>
            <a:ext cx="390525" cy="390525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710D778F-CBAC-796B-2FD9-BA33EDFB08C4}"/>
              </a:ext>
            </a:extLst>
          </p:cNvPr>
          <p:cNvSpPr txBox="1"/>
          <p:nvPr/>
        </p:nvSpPr>
        <p:spPr>
          <a:xfrm>
            <a:off x="10538736" y="6062669"/>
            <a:ext cx="8389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u="sng" dirty="0">
                <a:solidFill>
                  <a:srgbClr val="1AAAFB"/>
                </a:solidFill>
                <a:latin typeface="Acumin Pro Condensed Ult Black" panose="020B0A06020202020204" pitchFamily="34" charset="0"/>
              </a:rPr>
              <a:t>Next</a:t>
            </a:r>
            <a:endParaRPr lang="en-IE" sz="2400" u="sng" dirty="0">
              <a:solidFill>
                <a:srgbClr val="1AAAFB"/>
              </a:solidFill>
              <a:latin typeface="Acumin Pro Condensed Ult Black" panose="020B0A06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860698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4852D5-6432-883D-882A-DA47D05C45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346F147-06AE-CBDB-D26A-7E91E8491C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0979" y="1224990"/>
            <a:ext cx="3675421" cy="5425621"/>
          </a:xfrm>
          <a:prstGeom prst="rect">
            <a:avLst/>
          </a:prstGeom>
        </p:spPr>
      </p:pic>
      <p:sp>
        <p:nvSpPr>
          <p:cNvPr id="12" name="What we will cover today">
            <a:extLst>
              <a:ext uri="{FF2B5EF4-FFF2-40B4-BE49-F238E27FC236}">
                <a16:creationId xmlns:a16="http://schemas.microsoft.com/office/drawing/2014/main" id="{E2D59991-42F6-1BAB-EC68-69DFBBABB016}"/>
              </a:ext>
            </a:extLst>
          </p:cNvPr>
          <p:cNvSpPr txBox="1">
            <a:spLocks/>
          </p:cNvSpPr>
          <p:nvPr/>
        </p:nvSpPr>
        <p:spPr>
          <a:xfrm>
            <a:off x="672777" y="1027906"/>
            <a:ext cx="10554547" cy="7251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IE" dirty="0">
              <a:latin typeface="Acumin Pro Condensed Ult Black" panose="020B0A06020202020204" pitchFamily="34" charset="0"/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ED8E6E23-25C3-B994-B3F9-E4BF2CD1D7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2777" y="365125"/>
            <a:ext cx="10681023" cy="859865"/>
          </a:xfrm>
        </p:spPr>
        <p:txBody>
          <a:bodyPr>
            <a:normAutofit/>
          </a:bodyPr>
          <a:lstStyle/>
          <a:p>
            <a:r>
              <a:rPr lang="en-GB" b="1" dirty="0">
                <a:latin typeface="Acumin Pro Condensed Ult Black" panose="020B0A06020202020204" pitchFamily="34" charset="0"/>
              </a:rPr>
              <a:t>Step 3: Access Teams</a:t>
            </a:r>
            <a:endParaRPr lang="en-IE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B5517F2-1BCC-E9FB-0574-851C60A7A88F}"/>
              </a:ext>
            </a:extLst>
          </p:cNvPr>
          <p:cNvSpPr txBox="1"/>
          <p:nvPr/>
        </p:nvSpPr>
        <p:spPr>
          <a:xfrm>
            <a:off x="928179" y="2769882"/>
            <a:ext cx="338883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buNone/>
            </a:pPr>
            <a:r>
              <a:rPr lang="en-GB" sz="2400" i="0" dirty="0">
                <a:effectLst/>
                <a:latin typeface="Acumin Pro" panose="020B0504020202020204" pitchFamily="34" charset="0"/>
              </a:rPr>
              <a:t>Click 9-dot </a:t>
            </a:r>
            <a:r>
              <a:rPr lang="en-GB" sz="2400" b="1" i="0" dirty="0">
                <a:effectLst/>
                <a:latin typeface="Acumin Pro" panose="020B0504020202020204" pitchFamily="34" charset="0"/>
              </a:rPr>
              <a:t>menu icon </a:t>
            </a:r>
            <a:r>
              <a:rPr lang="en-GB" sz="2400" i="0" dirty="0">
                <a:effectLst/>
                <a:latin typeface="Acumin Pro" panose="020B0504020202020204" pitchFamily="34" charset="0"/>
              </a:rPr>
              <a:t>to find the Teams icon</a:t>
            </a:r>
            <a:endParaRPr lang="en-GB" sz="2400" b="1" i="0" dirty="0">
              <a:effectLst/>
              <a:latin typeface="Acumin Pro" panose="020B05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9AC54F8-13BF-D643-FFC5-42DFF2E98A28}"/>
              </a:ext>
            </a:extLst>
          </p:cNvPr>
          <p:cNvSpPr txBox="1"/>
          <p:nvPr/>
        </p:nvSpPr>
        <p:spPr>
          <a:xfrm>
            <a:off x="1039698" y="4956438"/>
            <a:ext cx="316579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i="0" dirty="0">
                <a:effectLst/>
                <a:latin typeface="Acumin Pro" panose="020B0504020202020204" pitchFamily="34" charset="0"/>
              </a:rPr>
              <a:t>Or, click on </a:t>
            </a:r>
            <a:r>
              <a:rPr lang="en-GB" sz="2400" b="1" dirty="0">
                <a:latin typeface="Acumin Pro" panose="020B0504020202020204" pitchFamily="34" charset="0"/>
              </a:rPr>
              <a:t>T</a:t>
            </a:r>
            <a:r>
              <a:rPr lang="en-GB" sz="2400" b="1" i="0" dirty="0">
                <a:effectLst/>
                <a:latin typeface="Acumin Pro" panose="020B0504020202020204" pitchFamily="34" charset="0"/>
              </a:rPr>
              <a:t>eams</a:t>
            </a:r>
            <a:r>
              <a:rPr lang="en-GB" sz="2400" i="0" dirty="0">
                <a:effectLst/>
                <a:latin typeface="Acumin Pro" panose="020B0504020202020204" pitchFamily="34" charset="0"/>
              </a:rPr>
              <a:t> icon on side bar</a:t>
            </a:r>
            <a:endParaRPr lang="en-IE" sz="2400" dirty="0">
              <a:latin typeface="Acumin Pro" panose="020B0504020202020204" pitchFamily="34" charset="0"/>
            </a:endParaRP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1154247F-F647-DE95-E44C-2D2674A8805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 rot="273942">
            <a:off x="3692660" y="1853896"/>
            <a:ext cx="1791093" cy="999145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6AB834AB-E30B-F953-9424-190B84192E5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 rot="1813750">
            <a:off x="3562980" y="4978632"/>
            <a:ext cx="1893649" cy="1702922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DA8274C3-7A38-1737-11A9-66ED3E619F50}"/>
              </a:ext>
            </a:extLst>
          </p:cNvPr>
          <p:cNvGrpSpPr/>
          <p:nvPr/>
        </p:nvGrpSpPr>
        <p:grpSpPr>
          <a:xfrm>
            <a:off x="338912" y="6062669"/>
            <a:ext cx="1567208" cy="461665"/>
            <a:chOff x="338912" y="6062669"/>
            <a:chExt cx="1567208" cy="461665"/>
          </a:xfrm>
        </p:grpSpPr>
        <p:pic>
          <p:nvPicPr>
            <p:cNvPr id="13" name="arrow">
              <a:hlinkClick r:id="rId8" action="ppaction://hlinksldjump"/>
              <a:extLst>
                <a:ext uri="{FF2B5EF4-FFF2-40B4-BE49-F238E27FC236}">
                  <a16:creationId xmlns:a16="http://schemas.microsoft.com/office/drawing/2014/main" id="{BEB4B93A-8F95-06A0-B45A-3D616A02A35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338912" y="6098240"/>
              <a:ext cx="390525" cy="390525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261F378-3679-C25A-3B88-356BC91FCBCC}"/>
                </a:ext>
              </a:extLst>
            </p:cNvPr>
            <p:cNvSpPr txBox="1"/>
            <p:nvPr/>
          </p:nvSpPr>
          <p:spPr>
            <a:xfrm>
              <a:off x="867933" y="6062669"/>
              <a:ext cx="103818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dirty="0">
                  <a:solidFill>
                    <a:srgbClr val="1AAAFB"/>
                  </a:solidFill>
                  <a:latin typeface="Acumin Pro Condensed Ult Black" panose="020B0A06020202020204" pitchFamily="34" charset="0"/>
                  <a:hlinkClick r:id="rId8" action="ppaction://hlinksldjump">
                    <a:extLst>
                      <a:ext uri="{A12FA001-AC4F-418D-AE19-62706E023703}">
                        <ahyp:hlinkClr xmlns:ahyp="http://schemas.microsoft.com/office/drawing/2018/hyperlinkcolor" xmlns="" val="tx"/>
                      </a:ext>
                    </a:extLst>
                  </a:hlinkClick>
                </a:rPr>
                <a:t>Menu</a:t>
              </a:r>
              <a:endParaRPr lang="en-IE" sz="2400" dirty="0">
                <a:solidFill>
                  <a:srgbClr val="1AAAFB"/>
                </a:solidFill>
                <a:latin typeface="Acumin Pro Condensed Ult Black" panose="020B0A06020202020204" pitchFamily="34" charset="0"/>
              </a:endParaRPr>
            </a:p>
          </p:txBody>
        </p:sp>
      </p:grpSp>
      <p:pic>
        <p:nvPicPr>
          <p:cNvPr id="16" name="arrow">
            <a:hlinkClick r:id="rId10" action="ppaction://hlinksldjump"/>
            <a:extLst>
              <a:ext uri="{FF2B5EF4-FFF2-40B4-BE49-F238E27FC236}">
                <a16:creationId xmlns:a16="http://schemas.microsoft.com/office/drawing/2014/main" id="{DA19D99A-7548-48A2-47F4-82E6FC50DA5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62563" y="6098240"/>
            <a:ext cx="390525" cy="390525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B3505452-536E-ACFA-8142-294B6F4651F7}"/>
              </a:ext>
            </a:extLst>
          </p:cNvPr>
          <p:cNvSpPr txBox="1"/>
          <p:nvPr/>
        </p:nvSpPr>
        <p:spPr>
          <a:xfrm>
            <a:off x="10538736" y="6062669"/>
            <a:ext cx="8389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u="sng" dirty="0">
                <a:solidFill>
                  <a:srgbClr val="1AAAFB"/>
                </a:solidFill>
                <a:latin typeface="Acumin Pro Condensed Ult Black" panose="020B0A06020202020204" pitchFamily="34" charset="0"/>
              </a:rPr>
              <a:t>Next</a:t>
            </a:r>
            <a:endParaRPr lang="en-IE" sz="2400" u="sng" dirty="0">
              <a:solidFill>
                <a:srgbClr val="1AAAFB"/>
              </a:solidFill>
              <a:latin typeface="Acumin Pro Condensed Ult Black" panose="020B0A06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526586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968EE7-54D1-3954-40F2-91C92B4900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2F1931D-EFD3-4C8D-4206-D434DC7AEC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1243" y="1254754"/>
            <a:ext cx="8774063" cy="4348492"/>
          </a:xfrm>
          <a:prstGeom prst="rect">
            <a:avLst/>
          </a:prstGeom>
        </p:spPr>
      </p:pic>
      <p:sp>
        <p:nvSpPr>
          <p:cNvPr id="12" name="What we will cover today">
            <a:extLst>
              <a:ext uri="{FF2B5EF4-FFF2-40B4-BE49-F238E27FC236}">
                <a16:creationId xmlns:a16="http://schemas.microsoft.com/office/drawing/2014/main" id="{A6935850-8CE3-EB36-A0BC-F091354899A4}"/>
              </a:ext>
            </a:extLst>
          </p:cNvPr>
          <p:cNvSpPr txBox="1">
            <a:spLocks/>
          </p:cNvSpPr>
          <p:nvPr/>
        </p:nvSpPr>
        <p:spPr>
          <a:xfrm>
            <a:off x="672777" y="1027906"/>
            <a:ext cx="10554547" cy="7251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IE" dirty="0">
              <a:latin typeface="Acumin Pro Condensed Ult Black" panose="020B0A06020202020204" pitchFamily="34" charset="0"/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CA89E2A2-16F2-EDCC-133B-2528F00E43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2777" y="365125"/>
            <a:ext cx="10681023" cy="911225"/>
          </a:xfrm>
        </p:spPr>
        <p:txBody>
          <a:bodyPr>
            <a:normAutofit/>
          </a:bodyPr>
          <a:lstStyle/>
          <a:p>
            <a:r>
              <a:rPr lang="en-GB" b="1" dirty="0">
                <a:latin typeface="Acumin Pro Condensed Ult Black" panose="020B0A06020202020204" pitchFamily="34" charset="0"/>
              </a:rPr>
              <a:t>Step 4: Access Teams</a:t>
            </a:r>
            <a:endParaRPr lang="en-IE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A0058C9-6F20-6222-DACE-CFAED5C21941}"/>
              </a:ext>
            </a:extLst>
          </p:cNvPr>
          <p:cNvSpPr txBox="1"/>
          <p:nvPr/>
        </p:nvSpPr>
        <p:spPr>
          <a:xfrm>
            <a:off x="406644" y="2943161"/>
            <a:ext cx="2450773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buNone/>
            </a:pPr>
            <a:r>
              <a:rPr lang="en-GB" sz="2400" dirty="0">
                <a:latin typeface="Acumin Pro" panose="020B0504020202020204" pitchFamily="34" charset="0"/>
              </a:rPr>
              <a:t>You are now in Teams! </a:t>
            </a:r>
          </a:p>
          <a:p>
            <a:pPr fontAlgn="base">
              <a:buNone/>
            </a:pPr>
            <a:endParaRPr lang="en-GB" sz="2400" dirty="0">
              <a:latin typeface="Acumin Pro" panose="020B0504020202020204" pitchFamily="34" charset="0"/>
            </a:endParaRPr>
          </a:p>
          <a:p>
            <a:pPr fontAlgn="base">
              <a:buNone/>
            </a:pPr>
            <a:r>
              <a:rPr lang="en-GB" sz="2400" dirty="0">
                <a:latin typeface="Acumin Pro" panose="020B0504020202020204" pitchFamily="34" charset="0"/>
              </a:rPr>
              <a:t>Click on the </a:t>
            </a:r>
            <a:r>
              <a:rPr lang="en-GB" sz="2400" b="1" dirty="0">
                <a:latin typeface="Acumin Pro" panose="020B0504020202020204" pitchFamily="34" charset="0"/>
              </a:rPr>
              <a:t>Team </a:t>
            </a:r>
            <a:r>
              <a:rPr lang="en-GB" sz="2400" dirty="0">
                <a:latin typeface="Acumin Pro" panose="020B0504020202020204" pitchFamily="34" charset="0"/>
              </a:rPr>
              <a:t>you wish to access.</a:t>
            </a:r>
            <a:endParaRPr lang="en-GB" sz="2400" i="0" dirty="0">
              <a:effectLst/>
              <a:latin typeface="Acumin Pro" panose="020B0504020202020204" pitchFamily="34" charset="0"/>
            </a:endParaRP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F435C0D1-C8CE-9E9F-8732-07B25F1207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 rot="273942">
            <a:off x="2580518" y="3322490"/>
            <a:ext cx="1791093" cy="999145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3CBF269D-4172-A3E1-7957-93A40742AACF}"/>
              </a:ext>
            </a:extLst>
          </p:cNvPr>
          <p:cNvGrpSpPr/>
          <p:nvPr/>
        </p:nvGrpSpPr>
        <p:grpSpPr>
          <a:xfrm>
            <a:off x="338912" y="6062669"/>
            <a:ext cx="1567208" cy="461665"/>
            <a:chOff x="338912" y="6062669"/>
            <a:chExt cx="1567208" cy="461665"/>
          </a:xfrm>
        </p:grpSpPr>
        <p:pic>
          <p:nvPicPr>
            <p:cNvPr id="13" name="arrow">
              <a:hlinkClick r:id="rId6" action="ppaction://hlinksldjump"/>
              <a:extLst>
                <a:ext uri="{FF2B5EF4-FFF2-40B4-BE49-F238E27FC236}">
                  <a16:creationId xmlns:a16="http://schemas.microsoft.com/office/drawing/2014/main" id="{ED083500-F544-7478-A843-F19344A0948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338912" y="6098240"/>
              <a:ext cx="390525" cy="390525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004EA679-9C34-F5F8-F9E5-7BBF95DC2024}"/>
                </a:ext>
              </a:extLst>
            </p:cNvPr>
            <p:cNvSpPr txBox="1"/>
            <p:nvPr/>
          </p:nvSpPr>
          <p:spPr>
            <a:xfrm>
              <a:off x="867933" y="6062669"/>
              <a:ext cx="103818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dirty="0">
                  <a:solidFill>
                    <a:srgbClr val="1AAAFB"/>
                  </a:solidFill>
                  <a:latin typeface="Acumin Pro Condensed Ult Black" panose="020B0A06020202020204" pitchFamily="34" charset="0"/>
                  <a:hlinkClick r:id="rId6" action="ppaction://hlinksldjump">
                    <a:extLst>
                      <a:ext uri="{A12FA001-AC4F-418D-AE19-62706E023703}">
                        <ahyp:hlinkClr xmlns:ahyp="http://schemas.microsoft.com/office/drawing/2018/hyperlinkcolor" xmlns="" val="tx"/>
                      </a:ext>
                    </a:extLst>
                  </a:hlinkClick>
                </a:rPr>
                <a:t>Menu</a:t>
              </a:r>
              <a:endParaRPr lang="en-IE" sz="2400" dirty="0">
                <a:solidFill>
                  <a:srgbClr val="1AAAFB"/>
                </a:solidFill>
                <a:latin typeface="Acumin Pro Condensed Ult Black" panose="020B0A06020202020204" pitchFamily="34" charset="0"/>
              </a:endParaRPr>
            </a:p>
          </p:txBody>
        </p:sp>
      </p:grpSp>
      <p:pic>
        <p:nvPicPr>
          <p:cNvPr id="16" name="arrow">
            <a:hlinkClick r:id="rId8" action="ppaction://hlinksldjump"/>
            <a:extLst>
              <a:ext uri="{FF2B5EF4-FFF2-40B4-BE49-F238E27FC236}">
                <a16:creationId xmlns:a16="http://schemas.microsoft.com/office/drawing/2014/main" id="{BCE77D88-99D1-D17D-AFE7-C4042EFE729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62563" y="6098240"/>
            <a:ext cx="390525" cy="390525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448A8B1F-85A6-2B3A-22F0-404A0C6A787C}"/>
              </a:ext>
            </a:extLst>
          </p:cNvPr>
          <p:cNvSpPr txBox="1"/>
          <p:nvPr/>
        </p:nvSpPr>
        <p:spPr>
          <a:xfrm>
            <a:off x="10538736" y="6062669"/>
            <a:ext cx="8389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u="sng" dirty="0">
                <a:solidFill>
                  <a:srgbClr val="1AAAFB"/>
                </a:solidFill>
                <a:latin typeface="Acumin Pro Condensed Ult Black" panose="020B0A06020202020204" pitchFamily="34" charset="0"/>
              </a:rPr>
              <a:t>Next</a:t>
            </a:r>
            <a:endParaRPr lang="en-IE" sz="2400" u="sng" dirty="0">
              <a:solidFill>
                <a:srgbClr val="1AAAFB"/>
              </a:solidFill>
              <a:latin typeface="Acumin Pro Condensed Ult Black" panose="020B0A06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653451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586275-95F6-542E-250C-5C0AC45C1C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What we will cover today">
            <a:extLst>
              <a:ext uri="{FF2B5EF4-FFF2-40B4-BE49-F238E27FC236}">
                <a16:creationId xmlns:a16="http://schemas.microsoft.com/office/drawing/2014/main" id="{83BBF83E-98AA-75A7-0E6C-0E22599D81D2}"/>
              </a:ext>
            </a:extLst>
          </p:cNvPr>
          <p:cNvSpPr txBox="1">
            <a:spLocks/>
          </p:cNvSpPr>
          <p:nvPr/>
        </p:nvSpPr>
        <p:spPr>
          <a:xfrm>
            <a:off x="672777" y="1027906"/>
            <a:ext cx="10554547" cy="7251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IE" dirty="0">
              <a:latin typeface="Acumin Pro Condensed Ult Black" panose="020B0A06020202020204" pitchFamily="34" charset="0"/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41E99CDA-A1C4-ABD5-A9B7-6EFCBE09E9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2777" y="365126"/>
            <a:ext cx="10681023" cy="841506"/>
          </a:xfrm>
        </p:spPr>
        <p:txBody>
          <a:bodyPr>
            <a:normAutofit/>
          </a:bodyPr>
          <a:lstStyle/>
          <a:p>
            <a:r>
              <a:rPr lang="en-GB" b="1" dirty="0">
                <a:latin typeface="Acumin Pro Condensed Ult Black" panose="020B0A06020202020204" pitchFamily="34" charset="0"/>
              </a:rPr>
              <a:t>Four Steps to access Moodle</a:t>
            </a:r>
            <a:endParaRPr lang="en-IE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796077E-08A6-6C9F-B9C0-017C1165D1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4969" y="1963275"/>
            <a:ext cx="3524078" cy="3524078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3DA8DE21-55F3-5741-C806-7672A8060EB4}"/>
              </a:ext>
            </a:extLst>
          </p:cNvPr>
          <p:cNvGrpSpPr/>
          <p:nvPr/>
        </p:nvGrpSpPr>
        <p:grpSpPr>
          <a:xfrm>
            <a:off x="338912" y="6062669"/>
            <a:ext cx="1567208" cy="461665"/>
            <a:chOff x="338912" y="6062669"/>
            <a:chExt cx="1567208" cy="461665"/>
          </a:xfrm>
        </p:grpSpPr>
        <p:pic>
          <p:nvPicPr>
            <p:cNvPr id="7" name="arrow">
              <a:hlinkClick r:id="rId4" action="ppaction://hlinksldjump"/>
              <a:extLst>
                <a:ext uri="{FF2B5EF4-FFF2-40B4-BE49-F238E27FC236}">
                  <a16:creationId xmlns:a16="http://schemas.microsoft.com/office/drawing/2014/main" id="{9DC06964-2621-B4E0-A7E3-B729CEE17E1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338912" y="6098240"/>
              <a:ext cx="390525" cy="390525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7D31BD0C-065E-71F6-ADF0-7C4329B87855}"/>
                </a:ext>
              </a:extLst>
            </p:cNvPr>
            <p:cNvSpPr txBox="1"/>
            <p:nvPr/>
          </p:nvSpPr>
          <p:spPr>
            <a:xfrm>
              <a:off x="867933" y="6062669"/>
              <a:ext cx="103818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dirty="0">
                  <a:solidFill>
                    <a:srgbClr val="1AAAFB"/>
                  </a:solidFill>
                  <a:latin typeface="Acumin Pro Condensed Ult Black" panose="020B0A06020202020204" pitchFamily="34" charset="0"/>
                  <a:hlinkClick r:id="rId4" action="ppaction://hlinksldjump">
                    <a:extLst>
                      <a:ext uri="{A12FA001-AC4F-418D-AE19-62706E023703}">
                        <ahyp:hlinkClr xmlns:ahyp="http://schemas.microsoft.com/office/drawing/2018/hyperlinkcolor" xmlns="" val="tx"/>
                      </a:ext>
                    </a:extLst>
                  </a:hlinkClick>
                </a:rPr>
                <a:t>Menu</a:t>
              </a:r>
              <a:endParaRPr lang="en-IE" sz="2400" dirty="0">
                <a:solidFill>
                  <a:srgbClr val="1AAAFB"/>
                </a:solidFill>
                <a:latin typeface="Acumin Pro Condensed Ult Black" panose="020B0A06020202020204" pitchFamily="34" charset="0"/>
              </a:endParaRPr>
            </a:p>
          </p:txBody>
        </p:sp>
      </p:grpSp>
      <p:pic>
        <p:nvPicPr>
          <p:cNvPr id="9" name="arrow">
            <a:hlinkClick r:id="rId6" action="ppaction://hlinksldjump"/>
            <a:extLst>
              <a:ext uri="{FF2B5EF4-FFF2-40B4-BE49-F238E27FC236}">
                <a16:creationId xmlns:a16="http://schemas.microsoft.com/office/drawing/2014/main" id="{4FB4FB6E-B628-55FB-FE97-3B4DC4FE797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62563" y="6098240"/>
            <a:ext cx="390525" cy="39052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B75F21E-452C-3D31-970F-B4BE19E88BC7}"/>
              </a:ext>
            </a:extLst>
          </p:cNvPr>
          <p:cNvSpPr txBox="1"/>
          <p:nvPr/>
        </p:nvSpPr>
        <p:spPr>
          <a:xfrm>
            <a:off x="10538736" y="6062669"/>
            <a:ext cx="8389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u="sng" dirty="0">
                <a:solidFill>
                  <a:srgbClr val="1AAAFB"/>
                </a:solidFill>
                <a:latin typeface="Acumin Pro Condensed Ult Black" panose="020B0A06020202020204" pitchFamily="34" charset="0"/>
              </a:rPr>
              <a:t>Next</a:t>
            </a:r>
            <a:endParaRPr lang="en-IE" sz="2400" u="sng" dirty="0">
              <a:solidFill>
                <a:srgbClr val="1AAAFB"/>
              </a:solidFill>
              <a:latin typeface="Acumin Pro Condensed Ult Black" panose="020B0A06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484341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B07279-1DE5-0D92-B807-FA32DE4DEC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>
            <a:extLst>
              <a:ext uri="{FF2B5EF4-FFF2-40B4-BE49-F238E27FC236}">
                <a16:creationId xmlns:a16="http://schemas.microsoft.com/office/drawing/2014/main" id="{9586E1C8-651E-1BEF-5E6B-1C4299C18E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8190" y="1272974"/>
            <a:ext cx="2873543" cy="5522553"/>
          </a:xfrm>
          <a:prstGeom prst="rect">
            <a:avLst/>
          </a:prstGeom>
        </p:spPr>
      </p:pic>
      <p:sp>
        <p:nvSpPr>
          <p:cNvPr id="12" name="What we will cover today">
            <a:extLst>
              <a:ext uri="{FF2B5EF4-FFF2-40B4-BE49-F238E27FC236}">
                <a16:creationId xmlns:a16="http://schemas.microsoft.com/office/drawing/2014/main" id="{125941D2-3B48-D1E0-F343-643A682A0CA0}"/>
              </a:ext>
            </a:extLst>
          </p:cNvPr>
          <p:cNvSpPr txBox="1">
            <a:spLocks/>
          </p:cNvSpPr>
          <p:nvPr/>
        </p:nvSpPr>
        <p:spPr>
          <a:xfrm>
            <a:off x="672777" y="1027906"/>
            <a:ext cx="10554547" cy="7251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IE" dirty="0">
              <a:latin typeface="Acumin Pro Condensed Ult Black" panose="020B0A06020202020204" pitchFamily="34" charset="0"/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B0186F0D-6BCC-BA44-AD43-EAAE598CFA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2777" y="365126"/>
            <a:ext cx="10681023" cy="830997"/>
          </a:xfrm>
        </p:spPr>
        <p:txBody>
          <a:bodyPr>
            <a:normAutofit/>
          </a:bodyPr>
          <a:lstStyle/>
          <a:p>
            <a:r>
              <a:rPr lang="en-GB" b="1" dirty="0">
                <a:latin typeface="Acumin Pro Condensed Ult Black" panose="020B0A06020202020204" pitchFamily="34" charset="0"/>
              </a:rPr>
              <a:t>Step 1: Access Moodle</a:t>
            </a:r>
            <a:endParaRPr lang="en-IE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4B02C3C-CAC5-AB13-7FB4-435D253FF083}"/>
              </a:ext>
            </a:extLst>
          </p:cNvPr>
          <p:cNvSpPr txBox="1"/>
          <p:nvPr/>
        </p:nvSpPr>
        <p:spPr>
          <a:xfrm>
            <a:off x="491967" y="3582886"/>
            <a:ext cx="313166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buNone/>
            </a:pPr>
            <a:r>
              <a:rPr lang="en-GB" sz="2400" i="0" dirty="0">
                <a:effectLst/>
                <a:latin typeface="Acumin Pro" panose="020B0504020202020204" pitchFamily="34" charset="0"/>
              </a:rPr>
              <a:t>Go to </a:t>
            </a:r>
            <a:r>
              <a:rPr lang="en-GB" sz="2400" b="1" dirty="0">
                <a:latin typeface="Acumin Pro" panose="020B0504020202020204" pitchFamily="34" charset="0"/>
              </a:rPr>
              <a:t>www.colaisteide.ie</a:t>
            </a:r>
            <a:endParaRPr lang="en-GB" sz="2400" b="1" i="0" dirty="0">
              <a:effectLst/>
              <a:latin typeface="Acumin Pro" panose="020B05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A0AC37D-C500-60F3-46EA-C454515D3481}"/>
              </a:ext>
            </a:extLst>
          </p:cNvPr>
          <p:cNvSpPr txBox="1"/>
          <p:nvPr/>
        </p:nvSpPr>
        <p:spPr>
          <a:xfrm>
            <a:off x="7728434" y="412872"/>
            <a:ext cx="397159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i="0" dirty="0">
                <a:effectLst/>
                <a:latin typeface="Acumin Pro" panose="020B0504020202020204" pitchFamily="34" charset="0"/>
              </a:rPr>
              <a:t>Scroll until you can see the Moodle link, and click it</a:t>
            </a:r>
            <a:endParaRPr lang="en-IE" sz="2400" dirty="0">
              <a:latin typeface="Acumin Pro" panose="020B0504020202020204" pitchFamily="34" charset="0"/>
            </a:endParaRP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356DE05C-F772-ADD7-3559-245B224FD42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 rot="273942">
            <a:off x="1661775" y="2794443"/>
            <a:ext cx="1791093" cy="99914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48CF142-E441-3AA2-8274-C6AF03EB0D8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82605" y="2557528"/>
            <a:ext cx="4717428" cy="1209597"/>
          </a:xfrm>
          <a:prstGeom prst="rect">
            <a:avLst/>
          </a:prstGeom>
        </p:spPr>
      </p:pic>
      <p:pic>
        <p:nvPicPr>
          <p:cNvPr id="18" name="Graphic 17">
            <a:extLst>
              <a:ext uri="{FF2B5EF4-FFF2-40B4-BE49-F238E27FC236}">
                <a16:creationId xmlns:a16="http://schemas.microsoft.com/office/drawing/2014/main" id="{E081EC0C-DE69-73FD-402C-D9577DA48B1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 rot="6002049">
            <a:off x="9681670" y="1758323"/>
            <a:ext cx="1791093" cy="999145"/>
          </a:xfrm>
          <a:prstGeom prst="rect">
            <a:avLst/>
          </a:prstGeom>
        </p:spPr>
      </p:pic>
      <p:sp>
        <p:nvSpPr>
          <p:cNvPr id="19" name="Oval 18">
            <a:extLst>
              <a:ext uri="{FF2B5EF4-FFF2-40B4-BE49-F238E27FC236}">
                <a16:creationId xmlns:a16="http://schemas.microsoft.com/office/drawing/2014/main" id="{392F6A2C-1744-DA96-7CA5-4B5526BFCCB5}"/>
              </a:ext>
            </a:extLst>
          </p:cNvPr>
          <p:cNvSpPr/>
          <p:nvPr/>
        </p:nvSpPr>
        <p:spPr>
          <a:xfrm>
            <a:off x="5647857" y="4852752"/>
            <a:ext cx="694441" cy="725128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>
              <a:latin typeface="Acumin Pro" panose="020B0504020202020204" pitchFamily="34" charset="0"/>
            </a:endParaRPr>
          </a:p>
        </p:txBody>
      </p:sp>
      <p:pic>
        <p:nvPicPr>
          <p:cNvPr id="20" name="Graphic 19">
            <a:extLst>
              <a:ext uri="{FF2B5EF4-FFF2-40B4-BE49-F238E27FC236}">
                <a16:creationId xmlns:a16="http://schemas.microsoft.com/office/drawing/2014/main" id="{5A82AC70-A68B-09E5-83A6-EEE234F4E06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 rot="20927744">
            <a:off x="6191172" y="3737906"/>
            <a:ext cx="1791093" cy="999145"/>
          </a:xfrm>
          <a:prstGeom prst="rect">
            <a:avLst/>
          </a:prstGeom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AFFA3F42-1DB7-8256-90B2-8F8A534A6AED}"/>
              </a:ext>
            </a:extLst>
          </p:cNvPr>
          <p:cNvGrpSpPr/>
          <p:nvPr/>
        </p:nvGrpSpPr>
        <p:grpSpPr>
          <a:xfrm>
            <a:off x="338912" y="6062669"/>
            <a:ext cx="1567208" cy="461665"/>
            <a:chOff x="338912" y="6062669"/>
            <a:chExt cx="1567208" cy="461665"/>
          </a:xfrm>
        </p:grpSpPr>
        <p:pic>
          <p:nvPicPr>
            <p:cNvPr id="24" name="arrow">
              <a:hlinkClick r:id="rId7" action="ppaction://hlinksldjump"/>
              <a:extLst>
                <a:ext uri="{FF2B5EF4-FFF2-40B4-BE49-F238E27FC236}">
                  <a16:creationId xmlns:a16="http://schemas.microsoft.com/office/drawing/2014/main" id="{3304DCAC-0359-B741-C36E-D1E6AB16188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338912" y="6098240"/>
              <a:ext cx="390525" cy="390525"/>
            </a:xfrm>
            <a:prstGeom prst="rect">
              <a:avLst/>
            </a:prstGeom>
          </p:spPr>
        </p:pic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F810518A-715E-5C7F-B781-EA3703C32AE0}"/>
                </a:ext>
              </a:extLst>
            </p:cNvPr>
            <p:cNvSpPr txBox="1"/>
            <p:nvPr/>
          </p:nvSpPr>
          <p:spPr>
            <a:xfrm>
              <a:off x="867933" y="6062669"/>
              <a:ext cx="103818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dirty="0">
                  <a:solidFill>
                    <a:srgbClr val="1AAAFB"/>
                  </a:solidFill>
                  <a:latin typeface="Acumin Pro Condensed Ult Black" panose="020B0A06020202020204" pitchFamily="34" charset="0"/>
                  <a:hlinkClick r:id="rId7" action="ppaction://hlinksldjump">
                    <a:extLst>
                      <a:ext uri="{A12FA001-AC4F-418D-AE19-62706E023703}">
                        <ahyp:hlinkClr xmlns:ahyp="http://schemas.microsoft.com/office/drawing/2018/hyperlinkcolor" xmlns="" val="tx"/>
                      </a:ext>
                    </a:extLst>
                  </a:hlinkClick>
                </a:rPr>
                <a:t>Menu</a:t>
              </a:r>
              <a:endParaRPr lang="en-IE" sz="2400" dirty="0">
                <a:solidFill>
                  <a:srgbClr val="1AAAFB"/>
                </a:solidFill>
                <a:latin typeface="Acumin Pro Condensed Ult Black" panose="020B0A06020202020204" pitchFamily="34" charset="0"/>
              </a:endParaRPr>
            </a:p>
          </p:txBody>
        </p:sp>
      </p:grpSp>
      <p:pic>
        <p:nvPicPr>
          <p:cNvPr id="26" name="arrow">
            <a:hlinkClick r:id="rId9" action="ppaction://hlinksldjump"/>
            <a:extLst>
              <a:ext uri="{FF2B5EF4-FFF2-40B4-BE49-F238E27FC236}">
                <a16:creationId xmlns:a16="http://schemas.microsoft.com/office/drawing/2014/main" id="{C22A87DD-D6D1-E21F-C2CC-9F3FB2329F9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62563" y="6098240"/>
            <a:ext cx="390525" cy="390525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EED1CD68-9719-4657-CC63-5C0F0DA03993}"/>
              </a:ext>
            </a:extLst>
          </p:cNvPr>
          <p:cNvSpPr txBox="1"/>
          <p:nvPr/>
        </p:nvSpPr>
        <p:spPr>
          <a:xfrm>
            <a:off x="10538736" y="6062669"/>
            <a:ext cx="8389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u="sng" dirty="0">
                <a:solidFill>
                  <a:srgbClr val="1AAAFB"/>
                </a:solidFill>
                <a:latin typeface="Acumin Pro Condensed Ult Black" panose="020B0A06020202020204" pitchFamily="34" charset="0"/>
              </a:rPr>
              <a:t>Next</a:t>
            </a:r>
            <a:endParaRPr lang="en-IE" sz="2400" u="sng" dirty="0">
              <a:solidFill>
                <a:srgbClr val="1AAAFB"/>
              </a:solidFill>
              <a:latin typeface="Acumin Pro Condensed Ult Black" panose="020B0A06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267904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EC0361-FCE9-76D6-CA26-5727654E05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What we will cover today">
            <a:extLst>
              <a:ext uri="{FF2B5EF4-FFF2-40B4-BE49-F238E27FC236}">
                <a16:creationId xmlns:a16="http://schemas.microsoft.com/office/drawing/2014/main" id="{A7840053-30BB-82A4-BFFC-876BD0CCAEE0}"/>
              </a:ext>
            </a:extLst>
          </p:cNvPr>
          <p:cNvSpPr txBox="1">
            <a:spLocks/>
          </p:cNvSpPr>
          <p:nvPr/>
        </p:nvSpPr>
        <p:spPr>
          <a:xfrm>
            <a:off x="672777" y="1027906"/>
            <a:ext cx="10554547" cy="7251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IE" dirty="0">
              <a:latin typeface="Acumin Pro Condensed Ult Black" panose="020B0A06020202020204" pitchFamily="34" charset="0"/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89E0A241-9646-6525-9B7B-414CF2AF7B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2777" y="365126"/>
            <a:ext cx="10681023" cy="878744"/>
          </a:xfrm>
        </p:spPr>
        <p:txBody>
          <a:bodyPr>
            <a:normAutofit/>
          </a:bodyPr>
          <a:lstStyle/>
          <a:p>
            <a:r>
              <a:rPr lang="en-GB" b="1" dirty="0">
                <a:latin typeface="Acumin Pro Condensed Ult Black" panose="020B0A06020202020204" pitchFamily="34" charset="0"/>
              </a:rPr>
              <a:t>Step 2: Access Moodle</a:t>
            </a:r>
            <a:endParaRPr lang="en-IE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BA5D2C7-288F-9FB6-B5EE-229BAB1FAF7B}"/>
              </a:ext>
            </a:extLst>
          </p:cNvPr>
          <p:cNvSpPr txBox="1"/>
          <p:nvPr/>
        </p:nvSpPr>
        <p:spPr>
          <a:xfrm>
            <a:off x="8763878" y="783125"/>
            <a:ext cx="311239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i="0" dirty="0">
                <a:effectLst/>
                <a:latin typeface="Acumin Pro" panose="020B0504020202020204" pitchFamily="34" charset="0"/>
              </a:rPr>
              <a:t>Click the red </a:t>
            </a:r>
            <a:r>
              <a:rPr lang="en-GB" sz="2400" b="1" i="0" dirty="0">
                <a:effectLst/>
                <a:latin typeface="Acumin Pro" panose="020B0504020202020204" pitchFamily="34" charset="0"/>
              </a:rPr>
              <a:t>Guest / Manual Login </a:t>
            </a:r>
            <a:r>
              <a:rPr lang="en-GB" sz="2400" i="0" dirty="0">
                <a:effectLst/>
                <a:latin typeface="Acumin Pro" panose="020B0504020202020204" pitchFamily="34" charset="0"/>
              </a:rPr>
              <a:t>button</a:t>
            </a:r>
            <a:endParaRPr lang="en-IE" sz="2400" dirty="0">
              <a:latin typeface="Acumin Pro" panose="020B0504020202020204" pitchFamily="34" charset="0"/>
            </a:endParaRPr>
          </a:p>
        </p:txBody>
      </p:sp>
      <p:pic>
        <p:nvPicPr>
          <p:cNvPr id="18" name="Graphic 17">
            <a:extLst>
              <a:ext uri="{FF2B5EF4-FFF2-40B4-BE49-F238E27FC236}">
                <a16:creationId xmlns:a16="http://schemas.microsoft.com/office/drawing/2014/main" id="{2EDC7F13-32DF-4CCB-6532-A0593BA409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 rot="10381967">
            <a:off x="8634952" y="1868496"/>
            <a:ext cx="1791093" cy="999145"/>
          </a:xfrm>
          <a:prstGeom prst="rect">
            <a:avLst/>
          </a:prstGeom>
        </p:spPr>
      </p:pic>
      <p:sp>
        <p:nvSpPr>
          <p:cNvPr id="19" name="Oval 18">
            <a:extLst>
              <a:ext uri="{FF2B5EF4-FFF2-40B4-BE49-F238E27FC236}">
                <a16:creationId xmlns:a16="http://schemas.microsoft.com/office/drawing/2014/main" id="{811A36AA-D78F-4531-CF67-F392257C6FE3}"/>
              </a:ext>
            </a:extLst>
          </p:cNvPr>
          <p:cNvSpPr/>
          <p:nvPr/>
        </p:nvSpPr>
        <p:spPr>
          <a:xfrm>
            <a:off x="5647857" y="4852752"/>
            <a:ext cx="694441" cy="725128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>
              <a:latin typeface="Acumin Pro" panose="020B0504020202020204" pitchFamily="34" charset="0"/>
            </a:endParaRPr>
          </a:p>
        </p:txBody>
      </p:sp>
      <p:pic>
        <p:nvPicPr>
          <p:cNvPr id="20" name="Graphic 19">
            <a:extLst>
              <a:ext uri="{FF2B5EF4-FFF2-40B4-BE49-F238E27FC236}">
                <a16:creationId xmlns:a16="http://schemas.microsoft.com/office/drawing/2014/main" id="{B1BBEF31-F676-1942-DD14-16CBF31C44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 rot="20927744">
            <a:off x="6191172" y="3737906"/>
            <a:ext cx="1791093" cy="99914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13B10E6-84D3-FD0A-24C6-10B2DE9F085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2777" y="2257895"/>
            <a:ext cx="8009952" cy="3493561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2CB37C7B-9D02-A806-6638-93F2C76ED741}"/>
              </a:ext>
            </a:extLst>
          </p:cNvPr>
          <p:cNvGrpSpPr/>
          <p:nvPr/>
        </p:nvGrpSpPr>
        <p:grpSpPr>
          <a:xfrm>
            <a:off x="338912" y="6062669"/>
            <a:ext cx="1567208" cy="461665"/>
            <a:chOff x="338912" y="6062669"/>
            <a:chExt cx="1567208" cy="461665"/>
          </a:xfrm>
        </p:grpSpPr>
        <p:pic>
          <p:nvPicPr>
            <p:cNvPr id="9" name="arrow">
              <a:hlinkClick r:id="rId6" action="ppaction://hlinksldjump"/>
              <a:extLst>
                <a:ext uri="{FF2B5EF4-FFF2-40B4-BE49-F238E27FC236}">
                  <a16:creationId xmlns:a16="http://schemas.microsoft.com/office/drawing/2014/main" id="{84F86229-8F53-87E9-6984-9E2BF04F277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338912" y="6098240"/>
              <a:ext cx="390525" cy="390525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F9B62115-6C25-8045-EB16-090671185C1D}"/>
                </a:ext>
              </a:extLst>
            </p:cNvPr>
            <p:cNvSpPr txBox="1"/>
            <p:nvPr/>
          </p:nvSpPr>
          <p:spPr>
            <a:xfrm>
              <a:off x="867933" y="6062669"/>
              <a:ext cx="103818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dirty="0">
                  <a:solidFill>
                    <a:srgbClr val="1AAAFB"/>
                  </a:solidFill>
                  <a:latin typeface="Acumin Pro Condensed Ult Black" panose="020B0A06020202020204" pitchFamily="34" charset="0"/>
                  <a:hlinkClick r:id="rId6" action="ppaction://hlinksldjump">
                    <a:extLst>
                      <a:ext uri="{A12FA001-AC4F-418D-AE19-62706E023703}">
                        <ahyp:hlinkClr xmlns:ahyp="http://schemas.microsoft.com/office/drawing/2018/hyperlinkcolor" xmlns="" val="tx"/>
                      </a:ext>
                    </a:extLst>
                  </a:hlinkClick>
                </a:rPr>
                <a:t>Menu</a:t>
              </a:r>
              <a:endParaRPr lang="en-IE" sz="2400" dirty="0">
                <a:solidFill>
                  <a:srgbClr val="1AAAFB"/>
                </a:solidFill>
                <a:latin typeface="Acumin Pro Condensed Ult Black" panose="020B0A06020202020204" pitchFamily="34" charset="0"/>
              </a:endParaRPr>
            </a:p>
          </p:txBody>
        </p:sp>
      </p:grpSp>
      <p:pic>
        <p:nvPicPr>
          <p:cNvPr id="14" name="arrow">
            <a:hlinkClick r:id="rId8" action="ppaction://hlinksldjump"/>
            <a:extLst>
              <a:ext uri="{FF2B5EF4-FFF2-40B4-BE49-F238E27FC236}">
                <a16:creationId xmlns:a16="http://schemas.microsoft.com/office/drawing/2014/main" id="{287C8D24-7488-21AE-5EEB-61BAA8ED106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62563" y="6098240"/>
            <a:ext cx="390525" cy="39052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8CBCDB8C-D054-5AA5-BD5A-8044EF78725F}"/>
              </a:ext>
            </a:extLst>
          </p:cNvPr>
          <p:cNvSpPr txBox="1"/>
          <p:nvPr/>
        </p:nvSpPr>
        <p:spPr>
          <a:xfrm>
            <a:off x="10538736" y="6062669"/>
            <a:ext cx="8389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u="sng" dirty="0">
                <a:solidFill>
                  <a:srgbClr val="1AAAFB"/>
                </a:solidFill>
                <a:latin typeface="Acumin Pro Condensed Ult Black" panose="020B0A06020202020204" pitchFamily="34" charset="0"/>
              </a:rPr>
              <a:t>Next</a:t>
            </a:r>
            <a:endParaRPr lang="en-IE" sz="2400" u="sng" dirty="0">
              <a:solidFill>
                <a:srgbClr val="1AAAFB"/>
              </a:solidFill>
              <a:latin typeface="Acumin Pro Condensed Ult Black" panose="020B0A06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725488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F75477-D85A-29F9-3E9A-FD3BF67619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1991628E-6B6A-6828-93D6-1CFDCAD109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4676" y="1530432"/>
            <a:ext cx="8254253" cy="4841570"/>
          </a:xfrm>
          <a:prstGeom prst="rect">
            <a:avLst/>
          </a:prstGeom>
        </p:spPr>
      </p:pic>
      <p:sp>
        <p:nvSpPr>
          <p:cNvPr id="12" name="What we will cover today">
            <a:extLst>
              <a:ext uri="{FF2B5EF4-FFF2-40B4-BE49-F238E27FC236}">
                <a16:creationId xmlns:a16="http://schemas.microsoft.com/office/drawing/2014/main" id="{D3BCC7CA-1056-D6F0-F148-3482431477EA}"/>
              </a:ext>
            </a:extLst>
          </p:cNvPr>
          <p:cNvSpPr txBox="1">
            <a:spLocks/>
          </p:cNvSpPr>
          <p:nvPr/>
        </p:nvSpPr>
        <p:spPr>
          <a:xfrm>
            <a:off x="672777" y="1027906"/>
            <a:ext cx="10554547" cy="7251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IE" dirty="0">
              <a:latin typeface="Acumin Pro Condensed Ult Black" panose="020B0A06020202020204" pitchFamily="34" charset="0"/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A4BD7BFF-E47D-7A96-1E08-A9B876D914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2777" y="365125"/>
            <a:ext cx="10681023" cy="923879"/>
          </a:xfrm>
        </p:spPr>
        <p:txBody>
          <a:bodyPr>
            <a:normAutofit/>
          </a:bodyPr>
          <a:lstStyle/>
          <a:p>
            <a:r>
              <a:rPr lang="en-GB" b="1" dirty="0">
                <a:latin typeface="Acumin Pro Condensed Ult Black" panose="020B0A06020202020204" pitchFamily="34" charset="0"/>
              </a:rPr>
              <a:t>Step 3: Access Moodle</a:t>
            </a:r>
            <a:endParaRPr lang="en-IE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7D1E4D8-1EF2-C358-949F-B24ED3AFCFF2}"/>
              </a:ext>
            </a:extLst>
          </p:cNvPr>
          <p:cNvSpPr txBox="1"/>
          <p:nvPr/>
        </p:nvSpPr>
        <p:spPr>
          <a:xfrm>
            <a:off x="6983716" y="510589"/>
            <a:ext cx="397159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i="0" dirty="0">
                <a:effectLst/>
                <a:latin typeface="Acumin Pro" panose="020B0504020202020204" pitchFamily="34" charset="0"/>
              </a:rPr>
              <a:t>Choose the </a:t>
            </a:r>
            <a:r>
              <a:rPr lang="en-GB" sz="2400" b="1" i="0" dirty="0">
                <a:effectLst/>
                <a:latin typeface="Acumin Pro" panose="020B0504020202020204" pitchFamily="34" charset="0"/>
              </a:rPr>
              <a:t>OpenID Connect</a:t>
            </a:r>
            <a:r>
              <a:rPr lang="en-GB" sz="2400" i="0" dirty="0">
                <a:effectLst/>
                <a:latin typeface="Acumin Pro" panose="020B0504020202020204" pitchFamily="34" charset="0"/>
              </a:rPr>
              <a:t> button</a:t>
            </a:r>
            <a:endParaRPr lang="en-IE" sz="2400" dirty="0">
              <a:latin typeface="Acumin Pro" panose="020B0504020202020204" pitchFamily="34" charset="0"/>
            </a:endParaRPr>
          </a:p>
        </p:txBody>
      </p:sp>
      <p:pic>
        <p:nvPicPr>
          <p:cNvPr id="18" name="Graphic 17">
            <a:extLst>
              <a:ext uri="{FF2B5EF4-FFF2-40B4-BE49-F238E27FC236}">
                <a16:creationId xmlns:a16="http://schemas.microsoft.com/office/drawing/2014/main" id="{A0AADB29-D321-91B8-CB90-BF528D753E1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 rot="9143382">
            <a:off x="5705614" y="1829413"/>
            <a:ext cx="2176611" cy="1214203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03BB75E3-5382-3793-216D-B3C619ADD6EE}"/>
              </a:ext>
            </a:extLst>
          </p:cNvPr>
          <p:cNvGrpSpPr/>
          <p:nvPr/>
        </p:nvGrpSpPr>
        <p:grpSpPr>
          <a:xfrm>
            <a:off x="338912" y="6062669"/>
            <a:ext cx="1567208" cy="461665"/>
            <a:chOff x="338912" y="6062669"/>
            <a:chExt cx="1567208" cy="461665"/>
          </a:xfrm>
        </p:grpSpPr>
        <p:pic>
          <p:nvPicPr>
            <p:cNvPr id="15" name="arrow">
              <a:hlinkClick r:id="rId6" action="ppaction://hlinksldjump"/>
              <a:extLst>
                <a:ext uri="{FF2B5EF4-FFF2-40B4-BE49-F238E27FC236}">
                  <a16:creationId xmlns:a16="http://schemas.microsoft.com/office/drawing/2014/main" id="{B9B00478-64E1-FC1F-FDF3-A90FF5E1B03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338912" y="6098240"/>
              <a:ext cx="390525" cy="390525"/>
            </a:xfrm>
            <a:prstGeom prst="rect">
              <a:avLst/>
            </a:prstGeom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F688647B-86C2-8AF3-E985-FB390B29B8DA}"/>
                </a:ext>
              </a:extLst>
            </p:cNvPr>
            <p:cNvSpPr txBox="1"/>
            <p:nvPr/>
          </p:nvSpPr>
          <p:spPr>
            <a:xfrm>
              <a:off x="867933" y="6062669"/>
              <a:ext cx="103818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dirty="0">
                  <a:solidFill>
                    <a:srgbClr val="1AAAFB"/>
                  </a:solidFill>
                  <a:latin typeface="Acumin Pro Condensed Ult Black" panose="020B0A06020202020204" pitchFamily="34" charset="0"/>
                  <a:hlinkClick r:id="rId6" action="ppaction://hlinksldjump">
                    <a:extLst>
                      <a:ext uri="{A12FA001-AC4F-418D-AE19-62706E023703}">
                        <ahyp:hlinkClr xmlns:ahyp="http://schemas.microsoft.com/office/drawing/2018/hyperlinkcolor" xmlns="" val="tx"/>
                      </a:ext>
                    </a:extLst>
                  </a:hlinkClick>
                </a:rPr>
                <a:t>Menu</a:t>
              </a:r>
              <a:endParaRPr lang="en-IE" sz="2400" dirty="0">
                <a:solidFill>
                  <a:srgbClr val="1AAAFB"/>
                </a:solidFill>
                <a:latin typeface="Acumin Pro Condensed Ult Black" panose="020B0A06020202020204" pitchFamily="34" charset="0"/>
              </a:endParaRPr>
            </a:p>
          </p:txBody>
        </p:sp>
      </p:grpSp>
      <p:pic>
        <p:nvPicPr>
          <p:cNvPr id="21" name="arrow">
            <a:hlinkClick r:id="rId8" action="ppaction://hlinksldjump"/>
            <a:extLst>
              <a:ext uri="{FF2B5EF4-FFF2-40B4-BE49-F238E27FC236}">
                <a16:creationId xmlns:a16="http://schemas.microsoft.com/office/drawing/2014/main" id="{9AEA3FE9-9567-81E9-9270-3A226F0E927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62563" y="6098240"/>
            <a:ext cx="390525" cy="390525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88A7EBE8-399E-E8A8-9F76-5691AE915E8E}"/>
              </a:ext>
            </a:extLst>
          </p:cNvPr>
          <p:cNvSpPr txBox="1"/>
          <p:nvPr/>
        </p:nvSpPr>
        <p:spPr>
          <a:xfrm>
            <a:off x="10538736" y="6062669"/>
            <a:ext cx="8389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u="sng" dirty="0">
                <a:solidFill>
                  <a:srgbClr val="1AAAFB"/>
                </a:solidFill>
                <a:latin typeface="Acumin Pro Condensed Ult Black" panose="020B0A06020202020204" pitchFamily="34" charset="0"/>
              </a:rPr>
              <a:t>Next</a:t>
            </a:r>
            <a:endParaRPr lang="en-IE" sz="2400" u="sng" dirty="0">
              <a:solidFill>
                <a:srgbClr val="1AAAFB"/>
              </a:solidFill>
              <a:latin typeface="Acumin Pro Condensed Ult Black" panose="020B0A06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286263" y="2828836"/>
            <a:ext cx="498982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b="1" dirty="0" smtClean="0">
                <a:latin typeface="Acumin Pro" panose="020B0504020202020204" pitchFamily="34" charset="0"/>
              </a:rPr>
              <a:t>Username: </a:t>
            </a:r>
            <a:r>
              <a:rPr lang="en-GB" b="1" dirty="0" smtClean="0">
                <a:latin typeface="Acumin Pro" panose="020B0504020202020204" pitchFamily="34" charset="0"/>
              </a:rPr>
              <a:t>26.Name.Surname@colaisteide.ie</a:t>
            </a:r>
            <a:endParaRPr lang="en-GB" b="1" dirty="0" smtClean="0">
              <a:latin typeface="Acumin Pro" panose="020B0504020202020204" pitchFamily="34" charset="0"/>
            </a:endParaRPr>
          </a:p>
          <a:p>
            <a:endParaRPr lang="en-GB" b="1" dirty="0" smtClean="0">
              <a:latin typeface="Acumin Pro" panose="020B0504020202020204" pitchFamily="34" charset="0"/>
            </a:endParaRPr>
          </a:p>
          <a:p>
            <a:r>
              <a:rPr lang="en-GB" b="1" dirty="0" smtClean="0">
                <a:latin typeface="Acumin Pro" panose="020B0504020202020204" pitchFamily="34" charset="0"/>
              </a:rPr>
              <a:t>Password:  </a:t>
            </a:r>
            <a:r>
              <a:rPr lang="en-IE" b="1" dirty="0">
                <a:latin typeface="Acumin Pro" panose="020B0504020202020204" pitchFamily="34" charset="0"/>
              </a:rPr>
              <a:t>to be provided by your teacher</a:t>
            </a:r>
          </a:p>
          <a:p>
            <a:endParaRPr lang="en-GB" b="1" dirty="0">
              <a:latin typeface="Acumin Pro" panose="020B05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885194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2FD3B2-BD70-C3C6-532E-75BAA07774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What we will cover today">
            <a:extLst>
              <a:ext uri="{FF2B5EF4-FFF2-40B4-BE49-F238E27FC236}">
                <a16:creationId xmlns:a16="http://schemas.microsoft.com/office/drawing/2014/main" id="{3C8BF7F9-CB5F-9C57-BD84-0DD5462764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9876" y="365125"/>
            <a:ext cx="10567447" cy="866967"/>
          </a:xfrm>
        </p:spPr>
        <p:txBody>
          <a:bodyPr>
            <a:normAutofit/>
          </a:bodyPr>
          <a:lstStyle/>
          <a:p>
            <a:r>
              <a:rPr lang="en-GB" b="1" dirty="0">
                <a:latin typeface="Acumin Pro Condensed Ult Black" panose="020B0A06020202020204" pitchFamily="34" charset="0"/>
              </a:rPr>
              <a:t>7. Student Support Hub</a:t>
            </a:r>
            <a:endParaRPr lang="en-IE" dirty="0">
              <a:latin typeface="Acumin Pro Condensed Ult Black" panose="020B0A06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FC9D3F3-3B65-A5A6-CA6C-8E06278AB7B2}"/>
              </a:ext>
            </a:extLst>
          </p:cNvPr>
          <p:cNvSpPr txBox="1"/>
          <p:nvPr/>
        </p:nvSpPr>
        <p:spPr>
          <a:xfrm>
            <a:off x="507811" y="3193787"/>
            <a:ext cx="354635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/>
            <a:r>
              <a:rPr lang="en-GB" dirty="0">
                <a:latin typeface="Acumin Pro" panose="020B0504020202020204" pitchFamily="34" charset="0"/>
              </a:rPr>
              <a:t>The </a:t>
            </a:r>
            <a:r>
              <a:rPr lang="en-GB" b="1" dirty="0">
                <a:latin typeface="Acumin Pro" panose="020B0504020202020204" pitchFamily="34" charset="0"/>
              </a:rPr>
              <a:t>Student Hub </a:t>
            </a:r>
            <a:r>
              <a:rPr lang="en-GB" dirty="0">
                <a:latin typeface="Acumin Pro" panose="020B0504020202020204" pitchFamily="34" charset="0"/>
              </a:rPr>
              <a:t>is a support hub, where you can find out all about the college.</a:t>
            </a:r>
          </a:p>
          <a:p>
            <a:pPr fontAlgn="base"/>
            <a:endParaRPr lang="en-GB" dirty="0">
              <a:latin typeface="Acumin Pro" panose="020B0504020202020204" pitchFamily="34" charset="0"/>
            </a:endParaRPr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82ACD139-2DD7-7DDE-270B-DCD75C6273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 rot="269248">
            <a:off x="2317328" y="2011590"/>
            <a:ext cx="1791093" cy="99914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5D913B2-48F8-C623-A5BC-76F2F7EB517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25982" y="1090254"/>
            <a:ext cx="5914440" cy="4868460"/>
          </a:xfrm>
          <a:prstGeom prst="rect">
            <a:avLst/>
          </a:prstGeom>
        </p:spPr>
      </p:pic>
      <p:sp>
        <p:nvSpPr>
          <p:cNvPr id="15" name="Rectangle: Rounded Corners 14">
            <a:hlinkClick r:id="rId6"/>
            <a:extLst>
              <a:ext uri="{FF2B5EF4-FFF2-40B4-BE49-F238E27FC236}">
                <a16:creationId xmlns:a16="http://schemas.microsoft.com/office/drawing/2014/main" id="{E81D2796-126B-F1AC-E6EE-56AD77A28CE2}"/>
              </a:ext>
            </a:extLst>
          </p:cNvPr>
          <p:cNvSpPr/>
          <p:nvPr/>
        </p:nvSpPr>
        <p:spPr>
          <a:xfrm>
            <a:off x="509159" y="5098909"/>
            <a:ext cx="3344915" cy="526999"/>
          </a:xfrm>
          <a:prstGeom prst="roundRect">
            <a:avLst/>
          </a:prstGeom>
          <a:solidFill>
            <a:srgbClr val="1AAAFB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>
              <a:latin typeface="Acumin Pro" panose="020B05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931D93D-0D26-E9A2-7D19-AAED23BA6E51}"/>
              </a:ext>
            </a:extLst>
          </p:cNvPr>
          <p:cNvSpPr txBox="1"/>
          <p:nvPr/>
        </p:nvSpPr>
        <p:spPr>
          <a:xfrm>
            <a:off x="561869" y="5177742"/>
            <a:ext cx="31772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en-GB" b="1" dirty="0">
                <a:solidFill>
                  <a:schemeClr val="bg1"/>
                </a:solidFill>
                <a:latin typeface="Acumin Pro" panose="020B0504020202020204" pitchFamily="34" charset="0"/>
              </a:rPr>
              <a:t>colaisteide.ie/student-hub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B5378BA-E18E-7DB6-A115-72D99DA82167}"/>
              </a:ext>
            </a:extLst>
          </p:cNvPr>
          <p:cNvGrpSpPr/>
          <p:nvPr/>
        </p:nvGrpSpPr>
        <p:grpSpPr>
          <a:xfrm>
            <a:off x="338912" y="6062669"/>
            <a:ext cx="1567208" cy="461665"/>
            <a:chOff x="338912" y="6062669"/>
            <a:chExt cx="1567208" cy="461665"/>
          </a:xfrm>
        </p:grpSpPr>
        <p:pic>
          <p:nvPicPr>
            <p:cNvPr id="7" name="arrow">
              <a:hlinkClick r:id="rId7" action="ppaction://hlinksldjump"/>
              <a:extLst>
                <a:ext uri="{FF2B5EF4-FFF2-40B4-BE49-F238E27FC236}">
                  <a16:creationId xmlns:a16="http://schemas.microsoft.com/office/drawing/2014/main" id="{D96E7C3D-85AC-7995-CCDA-F8808F876D9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338912" y="6098240"/>
              <a:ext cx="390525" cy="390525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086BA2AD-4A05-C8EE-7682-CB894146D2FA}"/>
                </a:ext>
              </a:extLst>
            </p:cNvPr>
            <p:cNvSpPr txBox="1"/>
            <p:nvPr/>
          </p:nvSpPr>
          <p:spPr>
            <a:xfrm>
              <a:off x="867933" y="6062669"/>
              <a:ext cx="103818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dirty="0">
                  <a:solidFill>
                    <a:srgbClr val="1AAAFB"/>
                  </a:solidFill>
                  <a:latin typeface="Acumin Pro Condensed Ult Black" panose="020B0A06020202020204" pitchFamily="34" charset="0"/>
                  <a:hlinkClick r:id="rId7" action="ppaction://hlinksldjump">
                    <a:extLst>
                      <a:ext uri="{A12FA001-AC4F-418D-AE19-62706E023703}">
                        <ahyp:hlinkClr xmlns:ahyp="http://schemas.microsoft.com/office/drawing/2018/hyperlinkcolor" xmlns="" val="tx"/>
                      </a:ext>
                    </a:extLst>
                  </a:hlinkClick>
                </a:rPr>
                <a:t>Menu</a:t>
              </a:r>
              <a:endParaRPr lang="en-IE" sz="2400" dirty="0">
                <a:solidFill>
                  <a:srgbClr val="1AAAFB"/>
                </a:solidFill>
                <a:latin typeface="Acumin Pro Condensed Ult Black" panose="020B0A06020202020204" pitchFamily="34" charset="0"/>
              </a:endParaRPr>
            </a:p>
          </p:txBody>
        </p:sp>
      </p:grpSp>
      <p:pic>
        <p:nvPicPr>
          <p:cNvPr id="10" name="arrow">
            <a:hlinkClick r:id="rId9" action="ppaction://hlinksldjump"/>
            <a:extLst>
              <a:ext uri="{FF2B5EF4-FFF2-40B4-BE49-F238E27FC236}">
                <a16:creationId xmlns:a16="http://schemas.microsoft.com/office/drawing/2014/main" id="{82F85D80-198C-556A-E358-05664A33DAE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62563" y="6098240"/>
            <a:ext cx="390525" cy="39052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1568EBB-310F-9D0E-4542-BE710A81A66A}"/>
              </a:ext>
            </a:extLst>
          </p:cNvPr>
          <p:cNvSpPr txBox="1"/>
          <p:nvPr/>
        </p:nvSpPr>
        <p:spPr>
          <a:xfrm>
            <a:off x="10538736" y="6062669"/>
            <a:ext cx="8389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u="sng" dirty="0">
                <a:solidFill>
                  <a:srgbClr val="1AAAFB"/>
                </a:solidFill>
                <a:latin typeface="Acumin Pro Condensed Ult Black" panose="020B0A06020202020204" pitchFamily="34" charset="0"/>
              </a:rPr>
              <a:t>Next</a:t>
            </a:r>
            <a:endParaRPr lang="en-IE" sz="2400" u="sng" dirty="0">
              <a:solidFill>
                <a:srgbClr val="1AAAFB"/>
              </a:solidFill>
              <a:latin typeface="Acumin Pro Condensed Ult Black" panose="020B0A06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5711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8120</TotalTime>
  <Words>865</Words>
  <Application>Microsoft Office PowerPoint</Application>
  <PresentationFormat>Widescreen</PresentationFormat>
  <Paragraphs>227</Paragraphs>
  <Slides>38</Slides>
  <Notes>37</Notes>
  <HiddenSlides>0</HiddenSlides>
  <MMClips>2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2" baseType="lpstr">
      <vt:lpstr>Acumin Pro</vt:lpstr>
      <vt:lpstr>Arial</vt:lpstr>
      <vt:lpstr>Acumin Pro Condensed Ult Black</vt:lpstr>
      <vt:lpstr>Office Theme</vt:lpstr>
      <vt:lpstr>IT Induction</vt:lpstr>
      <vt:lpstr>Generic Student Login for PCs and laptops</vt:lpstr>
      <vt:lpstr>What we will cover today</vt:lpstr>
      <vt:lpstr>1. Setting up your Microsoft 365 Account</vt:lpstr>
      <vt:lpstr>Step 1: Accessing your Microsoft 365 Account</vt:lpstr>
      <vt:lpstr>Step 2: Username &amp; Password</vt:lpstr>
      <vt:lpstr>Step 3: Accessing Microsoft 365 Apps</vt:lpstr>
      <vt:lpstr>Activity 1: Log into 365</vt:lpstr>
      <vt:lpstr>2. Creating folders in Microsoft OneDrive</vt:lpstr>
      <vt:lpstr>Activity 1: Create Folder</vt:lpstr>
      <vt:lpstr>PowerPoint Presentation</vt:lpstr>
      <vt:lpstr>PowerPoint Presentation</vt:lpstr>
      <vt:lpstr>PowerPoint Presentation</vt:lpstr>
      <vt:lpstr>PowerPoint Presentation</vt:lpstr>
      <vt:lpstr>3. Creating &amp; Naming a Microsoft Word Document</vt:lpstr>
      <vt:lpstr>Step 1: Open Microsoft Word from your Apps Screen</vt:lpstr>
      <vt:lpstr>Step 2: Create a new document</vt:lpstr>
      <vt:lpstr>Step 3: Save your file in OneDrive</vt:lpstr>
      <vt:lpstr>Activity 3: Creating a file in Microsoft Word</vt:lpstr>
      <vt:lpstr>4. Creating and Sending an Email in Microsoft Outlook</vt:lpstr>
      <vt:lpstr>Step 1: Open Microsoft Outlook</vt:lpstr>
      <vt:lpstr>Step 2: Create an email</vt:lpstr>
      <vt:lpstr>Step 3: Enter the email address</vt:lpstr>
      <vt:lpstr>Step 4: Add title and email content</vt:lpstr>
      <vt:lpstr>Step 5: Attach a document</vt:lpstr>
      <vt:lpstr>Step 6: Send your email</vt:lpstr>
      <vt:lpstr>Activity 4: Send email to your coordinator</vt:lpstr>
      <vt:lpstr>5. Accessing Teams &amp; Moodle</vt:lpstr>
      <vt:lpstr>Four Steps to access Teams</vt:lpstr>
      <vt:lpstr>Step 1: Access Teams</vt:lpstr>
      <vt:lpstr>Step 2: Access Teams</vt:lpstr>
      <vt:lpstr>Step 3: Access Teams</vt:lpstr>
      <vt:lpstr>Step 4: Access Teams</vt:lpstr>
      <vt:lpstr>Four Steps to access Moodle</vt:lpstr>
      <vt:lpstr>Step 1: Access Moodle</vt:lpstr>
      <vt:lpstr>Step 2: Access Moodle</vt:lpstr>
      <vt:lpstr>Step 3: Access Moodle</vt:lpstr>
      <vt:lpstr>7. Student Support Hub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IT Induction</dc:title>
  <dc:creator>Vivienne Trulock</dc:creator>
  <cp:lastModifiedBy>Jean Fitzgerald</cp:lastModifiedBy>
  <cp:revision>382</cp:revision>
  <dcterms:created xsi:type="dcterms:W3CDTF">2025-07-11T10:18:59Z</dcterms:created>
  <dcterms:modified xsi:type="dcterms:W3CDTF">2026-09-09T17:09:11Z</dcterms:modified>
</cp:coreProperties>
</file>